
<file path=[Content_Types].xml><?xml version="1.0" encoding="utf-8"?>
<Types xmlns="http://schemas.openxmlformats.org/package/2006/content-types">
  <Default Extension="xml" ContentType="application/xml"/>
  <Default Extension="png" ContentType="image/png"/>
  <Default Extension="jp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0" r:id="rId1"/>
  </p:sldMasterIdLst>
  <p:notesMasterIdLst>
    <p:notesMasterId r:id="rId127"/>
  </p:notesMasterIdLst>
  <p:sldIdLst>
    <p:sldId id="256" r:id="rId2"/>
    <p:sldId id="405" r:id="rId3"/>
    <p:sldId id="257" r:id="rId4"/>
    <p:sldId id="258" r:id="rId5"/>
    <p:sldId id="259" r:id="rId6"/>
    <p:sldId id="260" r:id="rId7"/>
    <p:sldId id="261" r:id="rId8"/>
    <p:sldId id="262" r:id="rId9"/>
    <p:sldId id="263" r:id="rId10"/>
    <p:sldId id="264" r:id="rId11"/>
    <p:sldId id="265" r:id="rId12"/>
    <p:sldId id="266" r:id="rId13"/>
    <p:sldId id="272" r:id="rId14"/>
    <p:sldId id="312" r:id="rId15"/>
    <p:sldId id="313" r:id="rId16"/>
    <p:sldId id="314" r:id="rId17"/>
    <p:sldId id="315" r:id="rId18"/>
    <p:sldId id="316" r:id="rId19"/>
    <p:sldId id="317" r:id="rId20"/>
    <p:sldId id="318" r:id="rId21"/>
    <p:sldId id="319" r:id="rId22"/>
    <p:sldId id="320" r:id="rId23"/>
    <p:sldId id="329" r:id="rId24"/>
    <p:sldId id="324" r:id="rId25"/>
    <p:sldId id="325" r:id="rId26"/>
    <p:sldId id="326" r:id="rId27"/>
    <p:sldId id="354" r:id="rId28"/>
    <p:sldId id="355" r:id="rId29"/>
    <p:sldId id="328" r:id="rId30"/>
    <p:sldId id="330" r:id="rId31"/>
    <p:sldId id="332" r:id="rId32"/>
    <p:sldId id="327" r:id="rId33"/>
    <p:sldId id="331" r:id="rId34"/>
    <p:sldId id="333" r:id="rId35"/>
    <p:sldId id="358" r:id="rId36"/>
    <p:sldId id="334" r:id="rId37"/>
    <p:sldId id="273" r:id="rId38"/>
    <p:sldId id="275" r:id="rId39"/>
    <p:sldId id="276" r:id="rId40"/>
    <p:sldId id="277" r:id="rId41"/>
    <p:sldId id="357" r:id="rId42"/>
    <p:sldId id="278" r:id="rId43"/>
    <p:sldId id="279" r:id="rId44"/>
    <p:sldId id="335" r:id="rId45"/>
    <p:sldId id="280" r:id="rId46"/>
    <p:sldId id="281" r:id="rId47"/>
    <p:sldId id="282" r:id="rId48"/>
    <p:sldId id="336" r:id="rId49"/>
    <p:sldId id="283" r:id="rId50"/>
    <p:sldId id="284" r:id="rId51"/>
    <p:sldId id="356" r:id="rId52"/>
    <p:sldId id="337" r:id="rId53"/>
    <p:sldId id="339" r:id="rId54"/>
    <p:sldId id="352" r:id="rId55"/>
    <p:sldId id="359" r:id="rId56"/>
    <p:sldId id="338" r:id="rId57"/>
    <p:sldId id="340" r:id="rId58"/>
    <p:sldId id="341" r:id="rId59"/>
    <p:sldId id="347" r:id="rId60"/>
    <p:sldId id="344" r:id="rId61"/>
    <p:sldId id="345" r:id="rId62"/>
    <p:sldId id="346" r:id="rId63"/>
    <p:sldId id="343" r:id="rId64"/>
    <p:sldId id="348" r:id="rId65"/>
    <p:sldId id="349" r:id="rId66"/>
    <p:sldId id="350" r:id="rId67"/>
    <p:sldId id="342" r:id="rId68"/>
    <p:sldId id="351" r:id="rId69"/>
    <p:sldId id="363" r:id="rId70"/>
    <p:sldId id="285" r:id="rId71"/>
    <p:sldId id="310" r:id="rId72"/>
    <p:sldId id="289" r:id="rId73"/>
    <p:sldId id="290" r:id="rId74"/>
    <p:sldId id="291" r:id="rId75"/>
    <p:sldId id="292" r:id="rId76"/>
    <p:sldId id="293" r:id="rId77"/>
    <p:sldId id="294" r:id="rId78"/>
    <p:sldId id="295" r:id="rId79"/>
    <p:sldId id="362" r:id="rId80"/>
    <p:sldId id="296" r:id="rId81"/>
    <p:sldId id="364" r:id="rId82"/>
    <p:sldId id="353" r:id="rId83"/>
    <p:sldId id="297" r:id="rId84"/>
    <p:sldId id="361" r:id="rId85"/>
    <p:sldId id="360" r:id="rId86"/>
    <p:sldId id="323" r:id="rId87"/>
    <p:sldId id="365" r:id="rId88"/>
    <p:sldId id="366" r:id="rId89"/>
    <p:sldId id="367" r:id="rId90"/>
    <p:sldId id="368" r:id="rId91"/>
    <p:sldId id="369" r:id="rId92"/>
    <p:sldId id="370" r:id="rId93"/>
    <p:sldId id="371" r:id="rId94"/>
    <p:sldId id="372" r:id="rId95"/>
    <p:sldId id="373" r:id="rId96"/>
    <p:sldId id="374" r:id="rId97"/>
    <p:sldId id="375" r:id="rId98"/>
    <p:sldId id="376" r:id="rId99"/>
    <p:sldId id="377" r:id="rId100"/>
    <p:sldId id="378" r:id="rId101"/>
    <p:sldId id="380" r:id="rId102"/>
    <p:sldId id="381" r:id="rId103"/>
    <p:sldId id="382" r:id="rId104"/>
    <p:sldId id="383" r:id="rId105"/>
    <p:sldId id="384" r:id="rId106"/>
    <p:sldId id="385" r:id="rId107"/>
    <p:sldId id="386" r:id="rId108"/>
    <p:sldId id="387" r:id="rId109"/>
    <p:sldId id="388" r:id="rId110"/>
    <p:sldId id="390" r:id="rId111"/>
    <p:sldId id="400" r:id="rId112"/>
    <p:sldId id="401" r:id="rId113"/>
    <p:sldId id="402" r:id="rId114"/>
    <p:sldId id="403" r:id="rId115"/>
    <p:sldId id="404" r:id="rId116"/>
    <p:sldId id="393" r:id="rId117"/>
    <p:sldId id="399" r:id="rId118"/>
    <p:sldId id="398" r:id="rId119"/>
    <p:sldId id="389" r:id="rId120"/>
    <p:sldId id="394" r:id="rId121"/>
    <p:sldId id="395" r:id="rId122"/>
    <p:sldId id="391" r:id="rId123"/>
    <p:sldId id="396" r:id="rId124"/>
    <p:sldId id="397" r:id="rId125"/>
    <p:sldId id="392" r:id="rId126"/>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204"/>
    <p:restoredTop sz="80828"/>
  </p:normalViewPr>
  <p:slideViewPr>
    <p:cSldViewPr snapToGrid="0" snapToObjects="1">
      <p:cViewPr varScale="1">
        <p:scale>
          <a:sx n="167" d="100"/>
          <a:sy n="167" d="100"/>
        </p:scale>
        <p:origin x="360"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slide" Target="slides/slide124.xml"/><Relationship Id="rId126" Type="http://schemas.openxmlformats.org/officeDocument/2006/relationships/slide" Target="slides/slide125.xml"/><Relationship Id="rId127" Type="http://schemas.openxmlformats.org/officeDocument/2006/relationships/notesMaster" Target="notesMasters/notesMaster1.xml"/><Relationship Id="rId128" Type="http://schemas.openxmlformats.org/officeDocument/2006/relationships/presProps" Target="presProps.xml"/><Relationship Id="rId129" Type="http://schemas.openxmlformats.org/officeDocument/2006/relationships/viewProps" Target="viewProp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00" Type="http://schemas.openxmlformats.org/officeDocument/2006/relationships/slide" Target="slides/slide99.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30" Type="http://schemas.openxmlformats.org/officeDocument/2006/relationships/theme" Target="theme/theme1.xml"/><Relationship Id="rId131"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0999"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4" name="Shape 4"/>
          <p:cNvSpPr txBox="1">
            <a:spLocks noGrp="1"/>
          </p:cNvSpPr>
          <p:nvPr>
            <p:ph type="body" idx="1"/>
          </p:nvPr>
        </p:nvSpPr>
        <p:spPr>
          <a:xfrm>
            <a:off x="914400" y="4343400"/>
            <a:ext cx="5029199" cy="4114800"/>
          </a:xfrm>
          <a:prstGeom prst="rect">
            <a:avLst/>
          </a:prstGeom>
          <a:noFill/>
          <a:ln>
            <a:noFill/>
          </a:ln>
        </p:spPr>
        <p:txBody>
          <a:bodyPr lIns="91425" tIns="91425" rIns="91425" bIns="91425" anchor="t" anchorCtr="0"/>
          <a:lstStyle>
            <a:lvl1pPr marL="0" marR="0" lvl="0" indent="0" algn="l" rtl="0">
              <a:lnSpc>
                <a:spcPct val="117999"/>
              </a:lnSpc>
              <a:spcBef>
                <a:spcPts val="0"/>
              </a:spcBef>
              <a:buNone/>
              <a:defRPr sz="2200" b="0" i="0" u="none" strike="noStrike" cap="none">
                <a:latin typeface="Helvetica Neue"/>
                <a:ea typeface="Helvetica Neue"/>
                <a:cs typeface="Helvetica Neue"/>
                <a:sym typeface="Helvetica Neue"/>
              </a:defRPr>
            </a:lvl1pPr>
            <a:lvl2pPr marL="457200" marR="0" lvl="1" indent="228600" algn="l" rtl="0">
              <a:lnSpc>
                <a:spcPct val="117999"/>
              </a:lnSpc>
              <a:spcBef>
                <a:spcPts val="0"/>
              </a:spcBef>
              <a:buNone/>
              <a:defRPr sz="2200" b="0" i="0" u="none" strike="noStrike" cap="none">
                <a:latin typeface="Helvetica Neue"/>
                <a:ea typeface="Helvetica Neue"/>
                <a:cs typeface="Helvetica Neue"/>
                <a:sym typeface="Helvetica Neue"/>
              </a:defRPr>
            </a:lvl2pPr>
            <a:lvl3pPr marL="914400" marR="0" lvl="2" indent="457200" algn="l" rtl="0">
              <a:lnSpc>
                <a:spcPct val="117999"/>
              </a:lnSpc>
              <a:spcBef>
                <a:spcPts val="0"/>
              </a:spcBef>
              <a:buNone/>
              <a:defRPr sz="2200" b="0" i="0" u="none" strike="noStrike" cap="none">
                <a:latin typeface="Helvetica Neue"/>
                <a:ea typeface="Helvetica Neue"/>
                <a:cs typeface="Helvetica Neue"/>
                <a:sym typeface="Helvetica Neue"/>
              </a:defRPr>
            </a:lvl3pPr>
            <a:lvl4pPr marL="1371600" marR="0" lvl="3" indent="685800" algn="l" rtl="0">
              <a:lnSpc>
                <a:spcPct val="117999"/>
              </a:lnSpc>
              <a:spcBef>
                <a:spcPts val="0"/>
              </a:spcBef>
              <a:buNone/>
              <a:defRPr sz="2200" b="0" i="0" u="none" strike="noStrike" cap="none">
                <a:latin typeface="Helvetica Neue"/>
                <a:ea typeface="Helvetica Neue"/>
                <a:cs typeface="Helvetica Neue"/>
                <a:sym typeface="Helvetica Neue"/>
              </a:defRPr>
            </a:lvl4pPr>
            <a:lvl5pPr marL="1828800" marR="0" lvl="4" indent="914400" algn="l" rtl="0">
              <a:lnSpc>
                <a:spcPct val="117999"/>
              </a:lnSpc>
              <a:spcBef>
                <a:spcPts val="0"/>
              </a:spcBef>
              <a:buNone/>
              <a:defRPr sz="2200" b="0" i="0" u="none" strike="noStrike" cap="none">
                <a:latin typeface="Helvetica Neue"/>
                <a:ea typeface="Helvetica Neue"/>
                <a:cs typeface="Helvetica Neue"/>
                <a:sym typeface="Helvetica Neue"/>
              </a:defRPr>
            </a:lvl5pPr>
            <a:lvl6pPr marL="2286000" marR="0" lvl="5" indent="1143000" algn="l" rtl="0">
              <a:lnSpc>
                <a:spcPct val="117999"/>
              </a:lnSpc>
              <a:spcBef>
                <a:spcPts val="0"/>
              </a:spcBef>
              <a:buNone/>
              <a:defRPr sz="2200" b="0" i="0" u="none" strike="noStrike" cap="none">
                <a:latin typeface="Helvetica Neue"/>
                <a:ea typeface="Helvetica Neue"/>
                <a:cs typeface="Helvetica Neue"/>
                <a:sym typeface="Helvetica Neue"/>
              </a:defRPr>
            </a:lvl6pPr>
            <a:lvl7pPr marL="2743200" marR="0" lvl="6" indent="1371600" algn="l" rtl="0">
              <a:lnSpc>
                <a:spcPct val="117999"/>
              </a:lnSpc>
              <a:spcBef>
                <a:spcPts val="0"/>
              </a:spcBef>
              <a:buNone/>
              <a:defRPr sz="2200" b="0" i="0" u="none" strike="noStrike" cap="none">
                <a:latin typeface="Helvetica Neue"/>
                <a:ea typeface="Helvetica Neue"/>
                <a:cs typeface="Helvetica Neue"/>
                <a:sym typeface="Helvetica Neue"/>
              </a:defRPr>
            </a:lvl7pPr>
            <a:lvl8pPr marL="3200400" marR="0" lvl="7" indent="1600200" algn="l" rtl="0">
              <a:lnSpc>
                <a:spcPct val="117999"/>
              </a:lnSpc>
              <a:spcBef>
                <a:spcPts val="0"/>
              </a:spcBef>
              <a:buNone/>
              <a:defRPr sz="2200" b="0" i="0" u="none" strike="noStrike" cap="none">
                <a:latin typeface="Helvetica Neue"/>
                <a:ea typeface="Helvetica Neue"/>
                <a:cs typeface="Helvetica Neue"/>
                <a:sym typeface="Helvetica Neue"/>
              </a:defRPr>
            </a:lvl8pPr>
            <a:lvl9pPr marL="3657600" marR="0" lvl="8" indent="1828800" algn="l" rtl="0">
              <a:lnSpc>
                <a:spcPct val="117999"/>
              </a:lnSpc>
              <a:spcBef>
                <a:spcPts val="0"/>
              </a:spcBef>
              <a:buNone/>
              <a:defRPr sz="2200" b="0" i="0" u="none" strike="noStrike" cap="none">
                <a:latin typeface="Helvetica Neue"/>
                <a:ea typeface="Helvetica Neue"/>
                <a:cs typeface="Helvetica Neue"/>
                <a:sym typeface="Helvetica Neue"/>
              </a:defRPr>
            </a:lvl9pPr>
          </a:lstStyle>
          <a:p>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 Id="rId3" Type="http://schemas.openxmlformats.org/officeDocument/2006/relationships/hyperlink" Target="https://developer.mozilla.org/en-US/docs/Web/HTML/Element/script" TargetMode="Externa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 Id="rId3" Type="http://schemas.openxmlformats.org/officeDocument/2006/relationships/hyperlink" Target="https://developer.mozilla.org/en-US/docs/Web/API/Document_Object_Model" TargetMode="Externa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s://developer.mozilla.org/en-US/docs/Web/JavaScript/Reference/Statements/return" TargetMode="External"/><Relationship Id="rId4" Type="http://schemas.openxmlformats.org/officeDocument/2006/relationships/hyperlink" Target="https://developer.mozilla.org/en-US/docs/Glossary/Scope" TargetMode="External"/><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 Id="rId3" Type="http://schemas.openxmlformats.org/officeDocument/2006/relationships/hyperlink" Target="https://developer.mozilla.org/en-US/docs/Web/HTML/Element/img" TargetMode="Externa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4.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2.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4.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0.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Shape 56"/>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57" name="Shape 5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Shape 110"/>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r>
              <a:rPr lang="en-US" sz="1050" b="1">
                <a:solidFill>
                  <a:srgbClr val="252525"/>
                </a:solidFill>
                <a:highlight>
                  <a:srgbClr val="FFFFFF"/>
                </a:highlight>
                <a:latin typeface="Arial"/>
                <a:ea typeface="Arial"/>
                <a:cs typeface="Arial"/>
                <a:sym typeface="Arial"/>
              </a:rPr>
              <a:t>ECMA = European Computer Manufacturers Association</a:t>
            </a:r>
            <a:r>
              <a:rPr lang="en-US" sz="1050">
                <a:solidFill>
                  <a:srgbClr val="252525"/>
                </a:solidFill>
                <a:highlight>
                  <a:srgbClr val="FFFFFF"/>
                </a:highlight>
                <a:latin typeface="Arial"/>
                <a:ea typeface="Arial"/>
                <a:cs typeface="Arial"/>
                <a:sym typeface="Arial"/>
              </a:rPr>
              <a:t> </a:t>
            </a:r>
          </a:p>
        </p:txBody>
      </p:sp>
      <p:sp>
        <p:nvSpPr>
          <p:cNvPr id="111" name="Shape 111"/>
          <p:cNvSpPr>
            <a:spLocks noGrp="1" noRot="1" noChangeAspect="1"/>
          </p:cNvSpPr>
          <p:nvPr>
            <p:ph type="sldImg" idx="2"/>
          </p:nvPr>
        </p:nvSpPr>
        <p:spPr>
          <a:xfrm>
            <a:off x="380999"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Shape 116"/>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117" name="Shape 11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Shape 153"/>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154" name="Shape 154"/>
          <p:cNvSpPr>
            <a:spLocks noGrp="1" noRot="1" noChangeAspect="1"/>
          </p:cNvSpPr>
          <p:nvPr>
            <p:ph type="sldImg" idx="2"/>
          </p:nvPr>
        </p:nvSpPr>
        <p:spPr>
          <a:xfrm>
            <a:off x="380999"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2200" b="0" i="0" u="none" strike="noStrike" kern="1200" cap="none" dirty="0" smtClean="0">
                <a:solidFill>
                  <a:schemeClr val="tx1"/>
                </a:solidFill>
                <a:effectLst/>
                <a:latin typeface="Helvetica Neue"/>
                <a:ea typeface="Helvetica Neue"/>
                <a:cs typeface="Helvetica Neue"/>
                <a:sym typeface="Helvetica Neue"/>
              </a:rPr>
              <a:t>For example, client-side extensions allow an application to place elements on an HTML form and respond to user events such as mouse clicks, form input, and page navigation.</a:t>
            </a:r>
            <a:endParaRPr lang="en-US" dirty="0"/>
          </a:p>
        </p:txBody>
      </p:sp>
    </p:spTree>
    <p:extLst>
      <p:ext uri="{BB962C8B-B14F-4D97-AF65-F5344CB8AC3E}">
        <p14:creationId xmlns:p14="http://schemas.microsoft.com/office/powerpoint/2010/main" val="12187802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17999"/>
              </a:lnSpc>
              <a:spcBef>
                <a:spcPts val="0"/>
              </a:spcBef>
              <a:spcAft>
                <a:spcPts val="0"/>
              </a:spcAft>
              <a:buClrTx/>
              <a:buSzTx/>
              <a:buFontTx/>
              <a:buNone/>
              <a:tabLst/>
              <a:defRPr/>
            </a:pPr>
            <a:r>
              <a:rPr lang="en-US" sz="2200" b="0" i="0" u="none" strike="noStrike" kern="1200" cap="none" dirty="0" smtClean="0">
                <a:solidFill>
                  <a:schemeClr val="tx1"/>
                </a:solidFill>
                <a:effectLst/>
                <a:latin typeface="Helvetica Neue"/>
                <a:ea typeface="Helvetica Neue"/>
                <a:cs typeface="Helvetica Neue"/>
                <a:sym typeface="Helvetica Neue"/>
              </a:rPr>
              <a:t>Nearly every browser can run JavaScript and most modern browsers now include a JavaScript console that can be used to run snippets of JavaScript code. </a:t>
            </a:r>
            <a:endParaRPr lang="en-US" dirty="0" smtClean="0"/>
          </a:p>
          <a:p>
            <a:endParaRPr lang="en-US" dirty="0"/>
          </a:p>
        </p:txBody>
      </p:sp>
    </p:spTree>
    <p:extLst>
      <p:ext uri="{BB962C8B-B14F-4D97-AF65-F5344CB8AC3E}">
        <p14:creationId xmlns:p14="http://schemas.microsoft.com/office/powerpoint/2010/main" val="14389693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17999"/>
              </a:lnSpc>
              <a:spcBef>
                <a:spcPts val="0"/>
              </a:spcBef>
              <a:spcAft>
                <a:spcPts val="0"/>
              </a:spcAft>
              <a:buClrTx/>
              <a:buSzTx/>
              <a:buFontTx/>
              <a:buNone/>
              <a:tabLst/>
              <a:defRPr/>
            </a:pPr>
            <a:r>
              <a:rPr lang="en-US" dirty="0" smtClean="0">
                <a:solidFill>
                  <a:srgbClr val="FFC000"/>
                </a:solidFill>
              </a:rPr>
              <a:t>Calculator: </a:t>
            </a:r>
            <a:r>
              <a:rPr lang="en-US" dirty="0" smtClean="0"/>
              <a:t>http://</a:t>
            </a:r>
            <a:r>
              <a:rPr lang="en-US" dirty="0" err="1" smtClean="0"/>
              <a:t>embed.plnkr.co</a:t>
            </a:r>
            <a:r>
              <a:rPr lang="en-US" dirty="0" smtClean="0"/>
              <a:t>/YB9vnC/</a:t>
            </a:r>
          </a:p>
          <a:p>
            <a:endParaRPr lang="en-US" dirty="0"/>
          </a:p>
        </p:txBody>
      </p:sp>
    </p:spTree>
    <p:extLst>
      <p:ext uri="{BB962C8B-B14F-4D97-AF65-F5344CB8AC3E}">
        <p14:creationId xmlns:p14="http://schemas.microsoft.com/office/powerpoint/2010/main" val="1986193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200" b="0" i="0" u="none" strike="noStrike" kern="1200" cap="none" dirty="0" smtClean="0">
                <a:solidFill>
                  <a:schemeClr val="tx1"/>
                </a:solidFill>
                <a:effectLst/>
                <a:latin typeface="Helvetica Neue"/>
                <a:ea typeface="Helvetica Neue"/>
                <a:cs typeface="Helvetica Neue"/>
                <a:sym typeface="Helvetica Neue"/>
              </a:rPr>
              <a:t>&lt;script </a:t>
            </a:r>
            <a:r>
              <a:rPr lang="en-US" sz="2200" b="0" i="0" u="none" strike="noStrike" kern="1200" cap="none" dirty="0" err="1" smtClean="0">
                <a:solidFill>
                  <a:schemeClr val="tx1"/>
                </a:solidFill>
                <a:effectLst/>
                <a:latin typeface="Helvetica Neue"/>
                <a:ea typeface="Helvetica Neue"/>
                <a:cs typeface="Helvetica Neue"/>
                <a:sym typeface="Helvetica Neue"/>
              </a:rPr>
              <a:t>src</a:t>
            </a:r>
            <a:r>
              <a:rPr lang="en-US" sz="2200" b="0" i="0" u="none" strike="noStrike" kern="1200" cap="none" dirty="0" smtClean="0">
                <a:solidFill>
                  <a:schemeClr val="tx1"/>
                </a:solidFill>
                <a:effectLst/>
                <a:latin typeface="Helvetica Neue"/>
                <a:ea typeface="Helvetica Neue"/>
                <a:cs typeface="Helvetica Neue"/>
                <a:sym typeface="Helvetica Neue"/>
              </a:rPr>
              <a:t>="scripts/</a:t>
            </a:r>
            <a:r>
              <a:rPr lang="en-US" sz="2200" b="0" i="0" u="none" strike="noStrike" kern="1200" cap="none" dirty="0" err="1" smtClean="0">
                <a:solidFill>
                  <a:schemeClr val="tx1"/>
                </a:solidFill>
                <a:effectLst/>
                <a:latin typeface="Helvetica Neue"/>
                <a:ea typeface="Helvetica Neue"/>
                <a:cs typeface="Helvetica Neue"/>
                <a:sym typeface="Helvetica Neue"/>
              </a:rPr>
              <a:t>main.js</a:t>
            </a:r>
            <a:r>
              <a:rPr lang="en-US" sz="2200" b="0" i="0" u="none" strike="noStrike" kern="1200" cap="none" dirty="0" smtClean="0">
                <a:solidFill>
                  <a:schemeClr val="tx1"/>
                </a:solidFill>
                <a:effectLst/>
                <a:latin typeface="Helvetica Neue"/>
                <a:ea typeface="Helvetica Neue"/>
                <a:cs typeface="Helvetica Neue"/>
                <a:sym typeface="Helvetica Neue"/>
              </a:rPr>
              <a:t>"&gt;&lt;/script&gt;</a:t>
            </a:r>
            <a:endParaRPr lang="en-US" sz="2200" b="0" i="0" u="none" strike="noStrike" kern="1200" cap="none" dirty="0">
              <a:solidFill>
                <a:schemeClr val="tx1"/>
              </a:solidFill>
              <a:effectLst/>
              <a:latin typeface="Helvetica Neue"/>
              <a:ea typeface="Helvetica Neue"/>
              <a:cs typeface="Helvetica Neue"/>
              <a:sym typeface="Helvetica Neue"/>
            </a:endParaRPr>
          </a:p>
        </p:txBody>
      </p:sp>
    </p:spTree>
    <p:extLst>
      <p:ext uri="{BB962C8B-B14F-4D97-AF65-F5344CB8AC3E}">
        <p14:creationId xmlns:p14="http://schemas.microsoft.com/office/powerpoint/2010/main" val="6343707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200" b="1" i="0" u="none" strike="noStrike" kern="1200" cap="none" dirty="0" smtClean="0">
                <a:solidFill>
                  <a:schemeClr val="tx1"/>
                </a:solidFill>
                <a:effectLst/>
                <a:latin typeface="Helvetica Neue"/>
                <a:ea typeface="Helvetica Neue"/>
                <a:cs typeface="Helvetica Neue"/>
                <a:sym typeface="Helvetica Neue"/>
              </a:rPr>
              <a:t>Note</a:t>
            </a:r>
            <a:r>
              <a:rPr lang="en-US" sz="2200" b="0" i="0" u="none" strike="noStrike" kern="1200" cap="none" dirty="0" smtClean="0">
                <a:solidFill>
                  <a:schemeClr val="tx1"/>
                </a:solidFill>
                <a:effectLst/>
                <a:latin typeface="Helvetica Neue"/>
                <a:ea typeface="Helvetica Neue"/>
                <a:cs typeface="Helvetica Neue"/>
                <a:sym typeface="Helvetica Neue"/>
              </a:rPr>
              <a:t>: The reason we've put the </a:t>
            </a:r>
            <a:r>
              <a:rPr lang="en-US" sz="2200" b="0" i="0" u="none" strike="noStrike" kern="1200" cap="none" dirty="0" smtClean="0">
                <a:solidFill>
                  <a:schemeClr val="tx1"/>
                </a:solidFill>
                <a:effectLst/>
                <a:latin typeface="Helvetica Neue"/>
                <a:ea typeface="Helvetica Neue"/>
                <a:cs typeface="Helvetica Neue"/>
                <a:sym typeface="Helvetica Neue"/>
                <a:hlinkClick r:id="rId3" tooltip="The HTML &lt;script&gt; element is used to embed or reference executable code; this is typically used to embed or refer to JavaScript code."/>
              </a:rPr>
              <a:t>&lt;script&gt;</a:t>
            </a:r>
            <a:r>
              <a:rPr lang="en-US" sz="2200" b="0" i="0" u="none" strike="noStrike" kern="1200" cap="none" dirty="0" smtClean="0">
                <a:solidFill>
                  <a:schemeClr val="tx1"/>
                </a:solidFill>
                <a:effectLst/>
                <a:latin typeface="Helvetica Neue"/>
                <a:ea typeface="Helvetica Neue"/>
                <a:cs typeface="Helvetica Neue"/>
                <a:sym typeface="Helvetica Neue"/>
              </a:rPr>
              <a:t> element near the bottom of the HTML file is that HTML is loaded by the browser in the order it appears in the file. If the JavaScript is loaded first and it is supposed to affect the HTML below it, it might not work, as the JavaScript would be loaded before the HTML it is supposed to work on. Therefore, putting JavaScript near the bottom of the HTML page is often the best strategy.</a:t>
            </a:r>
            <a:endParaRPr lang="en-US" dirty="0"/>
          </a:p>
        </p:txBody>
      </p:sp>
    </p:spTree>
    <p:extLst>
      <p:ext uri="{BB962C8B-B14F-4D97-AF65-F5344CB8AC3E}">
        <p14:creationId xmlns:p14="http://schemas.microsoft.com/office/powerpoint/2010/main" val="19441897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200" b="1" i="0" u="none" strike="noStrike" kern="1200" cap="none" dirty="0" smtClean="0">
                <a:solidFill>
                  <a:schemeClr val="tx1"/>
                </a:solidFill>
                <a:effectLst/>
                <a:latin typeface="Helvetica Neue"/>
                <a:ea typeface="Helvetica Neue"/>
                <a:cs typeface="Helvetica Neue"/>
                <a:sym typeface="Helvetica Neue"/>
              </a:rPr>
              <a:t>Note</a:t>
            </a:r>
            <a:r>
              <a:rPr lang="en-US" sz="2200" b="0" i="0" u="none" strike="noStrike" kern="1200" cap="none" dirty="0" smtClean="0">
                <a:solidFill>
                  <a:schemeClr val="tx1"/>
                </a:solidFill>
                <a:effectLst/>
                <a:latin typeface="Helvetica Neue"/>
                <a:ea typeface="Helvetica Neue"/>
                <a:cs typeface="Helvetica Neue"/>
                <a:sym typeface="Helvetica Neue"/>
              </a:rPr>
              <a:t>: Both of the features you used above are parts of the </a:t>
            </a:r>
            <a:r>
              <a:rPr lang="en-US" sz="2200" b="0" i="0" u="none" strike="noStrike" kern="1200" cap="none" dirty="0" smtClean="0">
                <a:solidFill>
                  <a:schemeClr val="tx1"/>
                </a:solidFill>
                <a:effectLst/>
                <a:latin typeface="Helvetica Neue"/>
                <a:ea typeface="Helvetica Neue"/>
                <a:cs typeface="Helvetica Neue"/>
                <a:sym typeface="Helvetica Neue"/>
                <a:hlinkClick r:id="rId3"/>
              </a:rPr>
              <a:t>Document Object Model (DOM) API</a:t>
            </a:r>
            <a:r>
              <a:rPr lang="en-US" sz="2200" b="0" i="0" u="none" strike="noStrike" kern="1200" cap="none" dirty="0" smtClean="0">
                <a:solidFill>
                  <a:schemeClr val="tx1"/>
                </a:solidFill>
                <a:effectLst/>
                <a:latin typeface="Helvetica Neue"/>
                <a:ea typeface="Helvetica Neue"/>
                <a:cs typeface="Helvetica Neue"/>
                <a:sym typeface="Helvetica Neue"/>
              </a:rPr>
              <a:t>, which allows you to manipulate documents.</a:t>
            </a:r>
          </a:p>
          <a:p>
            <a:endParaRPr lang="en-US" sz="2200" b="0" i="0" u="none" strike="noStrike" kern="1200" cap="none" dirty="0" smtClean="0">
              <a:solidFill>
                <a:schemeClr val="tx1"/>
              </a:solidFill>
              <a:effectLst/>
              <a:latin typeface="Helvetica Neue"/>
              <a:ea typeface="Helvetica Neue"/>
              <a:cs typeface="Helvetica Neue"/>
              <a:sym typeface="Helvetica Neue"/>
            </a:endParaRPr>
          </a:p>
          <a:p>
            <a:r>
              <a:rPr lang="en-US" sz="2200" b="0" i="0" u="none" strike="noStrike" kern="1200" cap="none" dirty="0" err="1" smtClean="0">
                <a:solidFill>
                  <a:schemeClr val="tx1"/>
                </a:solidFill>
                <a:effectLst/>
                <a:latin typeface="Helvetica Neue"/>
                <a:ea typeface="Helvetica Neue"/>
                <a:cs typeface="Helvetica Neue"/>
                <a:sym typeface="Helvetica Neue"/>
              </a:rPr>
              <a:t>var</a:t>
            </a:r>
            <a:r>
              <a:rPr lang="en-US" sz="2200" b="0" i="0" u="none" strike="noStrike" kern="1200" cap="none" dirty="0" smtClean="0">
                <a:solidFill>
                  <a:schemeClr val="tx1"/>
                </a:solidFill>
                <a:effectLst/>
                <a:latin typeface="Helvetica Neue"/>
                <a:ea typeface="Helvetica Neue"/>
                <a:cs typeface="Helvetica Neue"/>
                <a:sym typeface="Helvetica Neue"/>
              </a:rPr>
              <a:t> </a:t>
            </a:r>
            <a:r>
              <a:rPr lang="en-US" sz="2200" b="0" i="0" u="none" strike="noStrike" kern="1200" cap="none" dirty="0" err="1" smtClean="0">
                <a:solidFill>
                  <a:schemeClr val="tx1"/>
                </a:solidFill>
                <a:effectLst/>
                <a:latin typeface="Helvetica Neue"/>
                <a:ea typeface="Helvetica Neue"/>
                <a:cs typeface="Helvetica Neue"/>
                <a:sym typeface="Helvetica Neue"/>
              </a:rPr>
              <a:t>myHeading</a:t>
            </a:r>
            <a:r>
              <a:rPr lang="en-US" sz="2200" b="0" i="0" u="none" strike="noStrike" kern="1200" cap="none" dirty="0" smtClean="0">
                <a:solidFill>
                  <a:schemeClr val="tx1"/>
                </a:solidFill>
                <a:effectLst/>
                <a:latin typeface="Helvetica Neue"/>
                <a:ea typeface="Helvetica Neue"/>
                <a:cs typeface="Helvetica Neue"/>
                <a:sym typeface="Helvetica Neue"/>
              </a:rPr>
              <a:t> = </a:t>
            </a:r>
            <a:r>
              <a:rPr lang="en-US" sz="2200" b="0" i="0" u="none" strike="noStrike" kern="1200" cap="none" dirty="0" err="1" smtClean="0">
                <a:solidFill>
                  <a:schemeClr val="tx1"/>
                </a:solidFill>
                <a:effectLst/>
                <a:latin typeface="Helvetica Neue"/>
                <a:ea typeface="Helvetica Neue"/>
                <a:cs typeface="Helvetica Neue"/>
                <a:sym typeface="Helvetica Neue"/>
              </a:rPr>
              <a:t>document.querySelector</a:t>
            </a:r>
            <a:r>
              <a:rPr lang="en-US" sz="2200" b="0" i="0" u="none" strike="noStrike" kern="1200" cap="none" dirty="0" smtClean="0">
                <a:solidFill>
                  <a:schemeClr val="tx1"/>
                </a:solidFill>
                <a:effectLst/>
                <a:latin typeface="Helvetica Neue"/>
                <a:ea typeface="Helvetica Neue"/>
                <a:cs typeface="Helvetica Neue"/>
                <a:sym typeface="Helvetica Neue"/>
              </a:rPr>
              <a:t>('h1');</a:t>
            </a:r>
          </a:p>
          <a:p>
            <a:r>
              <a:rPr lang="en-US" sz="2200" b="0" i="0" u="none" strike="noStrike" kern="1200" cap="none" dirty="0" err="1" smtClean="0">
                <a:solidFill>
                  <a:schemeClr val="tx1"/>
                </a:solidFill>
                <a:effectLst/>
                <a:latin typeface="Helvetica Neue"/>
                <a:ea typeface="Helvetica Neue"/>
                <a:cs typeface="Helvetica Neue"/>
                <a:sym typeface="Helvetica Neue"/>
              </a:rPr>
              <a:t>myHeading.textContent</a:t>
            </a:r>
            <a:r>
              <a:rPr lang="en-US" sz="2200" b="0" i="0" u="none" strike="noStrike" kern="1200" cap="none" dirty="0" smtClean="0">
                <a:solidFill>
                  <a:schemeClr val="tx1"/>
                </a:solidFill>
                <a:effectLst/>
                <a:latin typeface="Helvetica Neue"/>
                <a:ea typeface="Helvetica Neue"/>
                <a:cs typeface="Helvetica Neue"/>
                <a:sym typeface="Helvetica Neue"/>
              </a:rPr>
              <a:t> = 'Hello world!';</a:t>
            </a:r>
          </a:p>
          <a:p>
            <a:endParaRPr lang="en-US" dirty="0"/>
          </a:p>
        </p:txBody>
      </p:sp>
    </p:spTree>
    <p:extLst>
      <p:ext uri="{BB962C8B-B14F-4D97-AF65-F5344CB8AC3E}">
        <p14:creationId xmlns:p14="http://schemas.microsoft.com/office/powerpoint/2010/main" val="20331366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Shape 313"/>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314" name="Shape 31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261123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Shape 62"/>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63" name="Shape 6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Shape 159"/>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160" name="Shape 160"/>
          <p:cNvSpPr>
            <a:spLocks noGrp="1" noRot="1" noChangeAspect="1"/>
          </p:cNvSpPr>
          <p:nvPr>
            <p:ph type="sldImg" idx="2"/>
          </p:nvPr>
        </p:nvSpPr>
        <p:spPr>
          <a:xfrm>
            <a:off x="380999"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Shape 171"/>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r>
              <a:rPr lang="en-US"/>
              <a:t>Identifier = variabelenaam.</a:t>
            </a:r>
          </a:p>
        </p:txBody>
      </p:sp>
      <p:sp>
        <p:nvSpPr>
          <p:cNvPr id="172" name="Shape 17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Shape 178"/>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r>
              <a:rPr lang="en-US" dirty="0"/>
              <a:t>null = NIL</a:t>
            </a:r>
          </a:p>
          <a:p>
            <a:pPr lvl="0">
              <a:spcBef>
                <a:spcPts val="0"/>
              </a:spcBef>
              <a:buNone/>
            </a:pPr>
            <a:r>
              <a:rPr lang="en-US" dirty="0"/>
              <a:t>undefined= </a:t>
            </a:r>
            <a:r>
              <a:rPr lang="en-US" dirty="0" err="1"/>
              <a:t>niet</a:t>
            </a:r>
            <a:r>
              <a:rPr lang="en-US" dirty="0"/>
              <a:t> </a:t>
            </a:r>
            <a:r>
              <a:rPr lang="en-US" dirty="0" err="1"/>
              <a:t>geinitializeerd</a:t>
            </a:r>
            <a:r>
              <a:rPr lang="en-US" dirty="0"/>
              <a:t>.</a:t>
            </a:r>
          </a:p>
        </p:txBody>
      </p:sp>
      <p:sp>
        <p:nvSpPr>
          <p:cNvPr id="179" name="Shape 17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Shape 184"/>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185" name="Shape 185"/>
          <p:cNvSpPr>
            <a:spLocks noGrp="1" noRot="1" noChangeAspect="1"/>
          </p:cNvSpPr>
          <p:nvPr>
            <p:ph type="sldImg" idx="2"/>
          </p:nvPr>
        </p:nvSpPr>
        <p:spPr>
          <a:xfrm>
            <a:off x="380999"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Shape 313"/>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314" name="Shape 31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337748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Shape 190"/>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dirty="0"/>
          </a:p>
        </p:txBody>
      </p:sp>
      <p:sp>
        <p:nvSpPr>
          <p:cNvPr id="191" name="Shape 19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Shape 196"/>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197" name="Shape 19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Shape 202"/>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203" name="Shape 2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Shape 208"/>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209" name="Shape 20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Shape 213"/>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r>
              <a:rPr lang="en-US"/>
              <a:t>== Coercion: cast gelijk de datatypes.</a:t>
            </a:r>
          </a:p>
          <a:p>
            <a:pPr lvl="0">
              <a:spcBef>
                <a:spcPts val="0"/>
              </a:spcBef>
              <a:buNone/>
            </a:pPr>
            <a:r>
              <a:rPr lang="en-US"/>
              <a:t>===</a:t>
            </a:r>
          </a:p>
          <a:p>
            <a:pPr lvl="0">
              <a:spcBef>
                <a:spcPts val="0"/>
              </a:spcBef>
              <a:buNone/>
            </a:pPr>
            <a:endParaRPr/>
          </a:p>
        </p:txBody>
      </p:sp>
      <p:sp>
        <p:nvSpPr>
          <p:cNvPr id="214" name="Shape 21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Shape 68"/>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69" name="Shape 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Shape 219"/>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220" name="Shape 220"/>
          <p:cNvSpPr>
            <a:spLocks noGrp="1" noRot="1" noChangeAspect="1"/>
          </p:cNvSpPr>
          <p:nvPr>
            <p:ph type="sldImg" idx="2"/>
          </p:nvPr>
        </p:nvSpPr>
        <p:spPr>
          <a:xfrm>
            <a:off x="380999"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Shape 226"/>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227" name="Shape 22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Shape 313"/>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314" name="Shape 31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2215310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2200" b="0" i="0" u="none" strike="noStrike" kern="1200" cap="none" dirty="0" smtClean="0">
                <a:solidFill>
                  <a:schemeClr val="tx1"/>
                </a:solidFill>
                <a:effectLst/>
                <a:latin typeface="Helvetica Neue"/>
                <a:ea typeface="Helvetica Neue"/>
                <a:cs typeface="Helvetica Neue"/>
                <a:sym typeface="Helvetica Neue"/>
              </a:rPr>
              <a:t>If you see something which looks like a variable name, but has parentheses — </a:t>
            </a:r>
            <a:r>
              <a:rPr lang="en-US" dirty="0" smtClean="0"/>
              <a:t>()</a:t>
            </a:r>
            <a:r>
              <a:rPr lang="en-US" sz="2200" b="0" i="0" u="none" strike="noStrike" kern="1200" cap="none" dirty="0" smtClean="0">
                <a:solidFill>
                  <a:schemeClr val="tx1"/>
                </a:solidFill>
                <a:effectLst/>
                <a:latin typeface="Helvetica Neue"/>
                <a:ea typeface="Helvetica Neue"/>
                <a:cs typeface="Helvetica Neue"/>
                <a:sym typeface="Helvetica Neue"/>
              </a:rPr>
              <a:t> — after it, it is likely a function.</a:t>
            </a:r>
            <a:endParaRPr lang="en-US" dirty="0"/>
          </a:p>
        </p:txBody>
      </p:sp>
    </p:spTree>
    <p:extLst>
      <p:ext uri="{BB962C8B-B14F-4D97-AF65-F5344CB8AC3E}">
        <p14:creationId xmlns:p14="http://schemas.microsoft.com/office/powerpoint/2010/main" val="59896023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200" b="1" i="0" u="none" strike="noStrike" kern="1200" cap="none" dirty="0" smtClean="0">
                <a:solidFill>
                  <a:schemeClr val="tx1"/>
                </a:solidFill>
                <a:effectLst/>
                <a:latin typeface="Helvetica Neue"/>
                <a:ea typeface="Helvetica Neue"/>
                <a:cs typeface="Helvetica Neue"/>
                <a:sym typeface="Helvetica Neue"/>
              </a:rPr>
              <a:t>Note</a:t>
            </a:r>
            <a:r>
              <a:rPr lang="en-US" sz="2200" b="0" i="0" u="none" strike="noStrike" kern="1200" cap="none" dirty="0" smtClean="0">
                <a:solidFill>
                  <a:schemeClr val="tx1"/>
                </a:solidFill>
                <a:effectLst/>
                <a:latin typeface="Helvetica Neue"/>
                <a:ea typeface="Helvetica Neue"/>
                <a:cs typeface="Helvetica Neue"/>
                <a:sym typeface="Helvetica Neue"/>
              </a:rPr>
              <a:t>: The </a:t>
            </a:r>
            <a:r>
              <a:rPr lang="en-US" sz="2200" b="0" i="0" u="none" strike="noStrike" kern="1200" cap="none" dirty="0" smtClean="0">
                <a:solidFill>
                  <a:schemeClr val="tx1"/>
                </a:solidFill>
                <a:effectLst/>
                <a:latin typeface="Helvetica Neue"/>
                <a:ea typeface="Helvetica Neue"/>
                <a:cs typeface="Helvetica Neue"/>
                <a:sym typeface="Helvetica Neue"/>
                <a:hlinkClick r:id="rId3"/>
              </a:rPr>
              <a:t>return</a:t>
            </a:r>
            <a:r>
              <a:rPr lang="en-US" sz="2200" b="0" i="0" u="none" strike="noStrike" kern="1200" cap="none" dirty="0" smtClean="0">
                <a:solidFill>
                  <a:schemeClr val="tx1"/>
                </a:solidFill>
                <a:effectLst/>
                <a:latin typeface="Helvetica Neue"/>
                <a:ea typeface="Helvetica Neue"/>
                <a:cs typeface="Helvetica Neue"/>
                <a:sym typeface="Helvetica Neue"/>
              </a:rPr>
              <a:t> statement tells the browser to return the </a:t>
            </a:r>
            <a:r>
              <a:rPr lang="en-US" dirty="0" smtClean="0"/>
              <a:t>result</a:t>
            </a:r>
            <a:r>
              <a:rPr lang="en-US" sz="2200" b="0" i="0" u="none" strike="noStrike" kern="1200" cap="none" dirty="0" smtClean="0">
                <a:solidFill>
                  <a:schemeClr val="tx1"/>
                </a:solidFill>
                <a:effectLst/>
                <a:latin typeface="Helvetica Neue"/>
                <a:ea typeface="Helvetica Neue"/>
                <a:cs typeface="Helvetica Neue"/>
                <a:sym typeface="Helvetica Neue"/>
              </a:rPr>
              <a:t> variable out of the function so it is available to use. </a:t>
            </a:r>
          </a:p>
          <a:p>
            <a:r>
              <a:rPr lang="en-US" sz="2200" b="0" i="0" u="none" strike="noStrike" kern="1200" cap="none" dirty="0" smtClean="0">
                <a:solidFill>
                  <a:schemeClr val="tx1"/>
                </a:solidFill>
                <a:effectLst/>
                <a:latin typeface="Helvetica Neue"/>
                <a:ea typeface="Helvetica Neue"/>
                <a:cs typeface="Helvetica Neue"/>
                <a:sym typeface="Helvetica Neue"/>
              </a:rPr>
              <a:t>This is necessary because variables defined inside functions are only available inside those functions. </a:t>
            </a:r>
          </a:p>
          <a:p>
            <a:r>
              <a:rPr lang="en-US" sz="2200" b="0" i="0" u="none" strike="noStrike" kern="1200" cap="none" dirty="0" smtClean="0">
                <a:solidFill>
                  <a:schemeClr val="tx1"/>
                </a:solidFill>
                <a:effectLst/>
                <a:latin typeface="Helvetica Neue"/>
                <a:ea typeface="Helvetica Neue"/>
                <a:cs typeface="Helvetica Neue"/>
                <a:sym typeface="Helvetica Neue"/>
              </a:rPr>
              <a:t>This is called variable </a:t>
            </a:r>
            <a:r>
              <a:rPr lang="en-US" sz="2200" b="0" i="0" u="none" strike="noStrike" kern="1200" cap="none" dirty="0" smtClean="0">
                <a:solidFill>
                  <a:schemeClr val="tx1"/>
                </a:solidFill>
                <a:effectLst/>
                <a:latin typeface="Helvetica Neue"/>
                <a:ea typeface="Helvetica Neue"/>
                <a:cs typeface="Helvetica Neue"/>
                <a:sym typeface="Helvetica Neue"/>
                <a:hlinkClick r:id="rId4" tooltip="scoping: The current context of execution. The context in which values and expressions are &quot;visible,&quot; or can be referenced. If a variable or other expression is not &quot;in the current scope,&quot; then it is unavailable for use. Scopes can also be layered in a hierarchy, so that child scopes have access to parent scopes, but not vice versa."/>
              </a:rPr>
              <a:t>scoping</a:t>
            </a:r>
            <a:r>
              <a:rPr lang="en-US" sz="2200" b="0" i="0" u="none" strike="noStrike" kern="1200" cap="none" dirty="0" smtClean="0">
                <a:solidFill>
                  <a:schemeClr val="tx1"/>
                </a:solidFill>
                <a:effectLst/>
                <a:latin typeface="Helvetica Neue"/>
                <a:ea typeface="Helvetica Neue"/>
                <a:cs typeface="Helvetica Neue"/>
                <a:sym typeface="Helvetica Neue"/>
              </a:rPr>
              <a:t>.</a:t>
            </a:r>
            <a:endParaRPr lang="en-US" dirty="0"/>
          </a:p>
        </p:txBody>
      </p:sp>
    </p:spTree>
    <p:extLst>
      <p:ext uri="{BB962C8B-B14F-4D97-AF65-F5344CB8AC3E}">
        <p14:creationId xmlns:p14="http://schemas.microsoft.com/office/powerpoint/2010/main" val="157805512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Shape 165"/>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166" name="Shape 16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852776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Shape 318"/>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319" name="Shape 3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4364737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2200" b="0" i="0" u="none" strike="noStrike" kern="1200" cap="none" dirty="0" smtClean="0">
                <a:solidFill>
                  <a:schemeClr val="tx1"/>
                </a:solidFill>
                <a:effectLst/>
                <a:latin typeface="Helvetica Neue"/>
                <a:ea typeface="Helvetica Neue"/>
                <a:cs typeface="Helvetica Neue"/>
                <a:sym typeface="Helvetica Neue"/>
              </a:rPr>
              <a:t>You store a reference to your </a:t>
            </a:r>
            <a:r>
              <a:rPr lang="en-US" sz="2200" b="0" i="0" u="none" strike="noStrike" kern="1200" cap="none" dirty="0" smtClean="0">
                <a:solidFill>
                  <a:schemeClr val="tx1"/>
                </a:solidFill>
                <a:effectLst/>
                <a:latin typeface="Helvetica Neue"/>
                <a:ea typeface="Helvetica Neue"/>
                <a:cs typeface="Helvetica Neue"/>
                <a:sym typeface="Helvetica Neue"/>
                <a:hlinkClick r:id="rId3" tooltip="The HTML &lt;img&gt; element embeds an image into the document."/>
              </a:rPr>
              <a:t>&lt;img&gt;</a:t>
            </a:r>
            <a:r>
              <a:rPr lang="en-US" sz="2200" b="0" i="0" u="none" strike="noStrike" kern="1200" cap="none" dirty="0" smtClean="0">
                <a:solidFill>
                  <a:schemeClr val="tx1"/>
                </a:solidFill>
                <a:effectLst/>
                <a:latin typeface="Helvetica Neue"/>
                <a:ea typeface="Helvetica Neue"/>
                <a:cs typeface="Helvetica Neue"/>
                <a:sym typeface="Helvetica Neue"/>
              </a:rPr>
              <a:t> element in the </a:t>
            </a:r>
            <a:r>
              <a:rPr lang="en-US" sz="2200" b="0" i="0" u="none" strike="noStrike" kern="1200" cap="none" dirty="0" err="1" smtClean="0">
                <a:solidFill>
                  <a:schemeClr val="tx1"/>
                </a:solidFill>
                <a:effectLst/>
                <a:latin typeface="Helvetica Neue"/>
                <a:ea typeface="Helvetica Neue"/>
                <a:cs typeface="Helvetica Neue"/>
                <a:sym typeface="Helvetica Neue"/>
              </a:rPr>
              <a:t>myImage</a:t>
            </a:r>
            <a:r>
              <a:rPr lang="en-US" sz="2200" b="0" i="0" u="none" strike="noStrike" kern="1200" cap="none" dirty="0" smtClean="0">
                <a:solidFill>
                  <a:schemeClr val="tx1"/>
                </a:solidFill>
                <a:effectLst/>
                <a:latin typeface="Helvetica Neue"/>
                <a:ea typeface="Helvetica Neue"/>
                <a:cs typeface="Helvetica Neue"/>
                <a:sym typeface="Helvetica Neue"/>
              </a:rPr>
              <a:t> variable. Next, you make this variable's </a:t>
            </a:r>
            <a:r>
              <a:rPr lang="en-US" sz="2200" b="0" i="0" u="none" strike="noStrike" kern="1200" cap="none" dirty="0" err="1" smtClean="0">
                <a:solidFill>
                  <a:schemeClr val="tx1"/>
                </a:solidFill>
                <a:effectLst/>
                <a:latin typeface="Helvetica Neue"/>
                <a:ea typeface="Helvetica Neue"/>
                <a:cs typeface="Helvetica Neue"/>
                <a:sym typeface="Helvetica Neue"/>
              </a:rPr>
              <a:t>onclick</a:t>
            </a:r>
            <a:r>
              <a:rPr lang="en-US" sz="2200" b="0" i="0" u="none" strike="noStrike" kern="1200" cap="none" dirty="0" smtClean="0">
                <a:solidFill>
                  <a:schemeClr val="tx1"/>
                </a:solidFill>
                <a:effectLst/>
                <a:latin typeface="Helvetica Neue"/>
                <a:ea typeface="Helvetica Neue"/>
                <a:cs typeface="Helvetica Neue"/>
                <a:sym typeface="Helvetica Neue"/>
              </a:rPr>
              <a:t> event handler property equal to a function with no name (an "anonymous" function). Now, every time this element is clicked:</a:t>
            </a:r>
          </a:p>
          <a:p>
            <a:endParaRPr lang="en-US" sz="2200" b="0" i="0" u="none" strike="noStrike" kern="1200" cap="none" dirty="0" smtClean="0">
              <a:solidFill>
                <a:schemeClr val="tx1"/>
              </a:solidFill>
              <a:effectLst/>
              <a:latin typeface="Helvetica Neue"/>
              <a:ea typeface="Helvetica Neue"/>
              <a:cs typeface="Helvetica Neue"/>
              <a:sym typeface="Helvetica Neue"/>
            </a:endParaRPr>
          </a:p>
          <a:p>
            <a:r>
              <a:rPr lang="en-US" sz="2200" b="0" i="0" u="none" strike="noStrike" kern="1200" cap="none" dirty="0" err="1" smtClean="0">
                <a:solidFill>
                  <a:schemeClr val="tx1"/>
                </a:solidFill>
                <a:effectLst/>
                <a:latin typeface="Helvetica Neue"/>
                <a:ea typeface="Helvetica Neue"/>
                <a:cs typeface="Helvetica Neue"/>
                <a:sym typeface="Helvetica Neue"/>
              </a:rPr>
              <a:t>var</a:t>
            </a:r>
            <a:r>
              <a:rPr lang="en-US" sz="2200" b="0" i="0" u="none" strike="noStrike" kern="1200" cap="none" dirty="0" smtClean="0">
                <a:solidFill>
                  <a:schemeClr val="tx1"/>
                </a:solidFill>
                <a:effectLst/>
                <a:latin typeface="Helvetica Neue"/>
                <a:ea typeface="Helvetica Neue"/>
                <a:cs typeface="Helvetica Neue"/>
                <a:sym typeface="Helvetica Neue"/>
              </a:rPr>
              <a:t> </a:t>
            </a:r>
            <a:r>
              <a:rPr lang="en-US" sz="2200" b="0" i="0" u="none" strike="noStrike" kern="1200" cap="none" dirty="0" err="1" smtClean="0">
                <a:solidFill>
                  <a:schemeClr val="tx1"/>
                </a:solidFill>
                <a:effectLst/>
                <a:latin typeface="Helvetica Neue"/>
                <a:ea typeface="Helvetica Neue"/>
                <a:cs typeface="Helvetica Neue"/>
                <a:sym typeface="Helvetica Neue"/>
              </a:rPr>
              <a:t>myImage</a:t>
            </a:r>
            <a:r>
              <a:rPr lang="en-US" sz="2200" b="0" i="0" u="none" strike="noStrike" kern="1200" cap="none" dirty="0" smtClean="0">
                <a:solidFill>
                  <a:schemeClr val="tx1"/>
                </a:solidFill>
                <a:effectLst/>
                <a:latin typeface="Helvetica Neue"/>
                <a:ea typeface="Helvetica Neue"/>
                <a:cs typeface="Helvetica Neue"/>
                <a:sym typeface="Helvetica Neue"/>
              </a:rPr>
              <a:t> = </a:t>
            </a:r>
            <a:r>
              <a:rPr lang="en-US" sz="2200" b="0" i="0" u="none" strike="noStrike" kern="1200" cap="none" dirty="0" err="1" smtClean="0">
                <a:solidFill>
                  <a:schemeClr val="tx1"/>
                </a:solidFill>
                <a:effectLst/>
                <a:latin typeface="Helvetica Neue"/>
                <a:ea typeface="Helvetica Neue"/>
                <a:cs typeface="Helvetica Neue"/>
                <a:sym typeface="Helvetica Neue"/>
              </a:rPr>
              <a:t>document.querySelector</a:t>
            </a:r>
            <a:r>
              <a:rPr lang="en-US" sz="2200" b="0" i="0" u="none" strike="noStrike" kern="1200" cap="none" dirty="0" smtClean="0">
                <a:solidFill>
                  <a:schemeClr val="tx1"/>
                </a:solidFill>
                <a:effectLst/>
                <a:latin typeface="Helvetica Neue"/>
                <a:ea typeface="Helvetica Neue"/>
                <a:cs typeface="Helvetica Neue"/>
                <a:sym typeface="Helvetica Neue"/>
              </a:rPr>
              <a:t>('</a:t>
            </a:r>
            <a:r>
              <a:rPr lang="en-US" sz="2200" b="0" i="0" u="none" strike="noStrike" kern="1200" cap="none" dirty="0" err="1" smtClean="0">
                <a:solidFill>
                  <a:schemeClr val="tx1"/>
                </a:solidFill>
                <a:effectLst/>
                <a:latin typeface="Helvetica Neue"/>
                <a:ea typeface="Helvetica Neue"/>
                <a:cs typeface="Helvetica Neue"/>
                <a:sym typeface="Helvetica Neue"/>
              </a:rPr>
              <a:t>img</a:t>
            </a:r>
            <a:r>
              <a:rPr lang="en-US" sz="2200" b="0" i="0" u="none" strike="noStrike" kern="1200" cap="none" dirty="0" smtClean="0">
                <a:solidFill>
                  <a:schemeClr val="tx1"/>
                </a:solidFill>
                <a:effectLst/>
                <a:latin typeface="Helvetica Neue"/>
                <a:ea typeface="Helvetica Neue"/>
                <a:cs typeface="Helvetica Neue"/>
                <a:sym typeface="Helvetica Neue"/>
              </a:rPr>
              <a:t>');</a:t>
            </a:r>
          </a:p>
          <a:p>
            <a:r>
              <a:rPr lang="en-US" sz="2200" b="0" i="0" u="none" strike="noStrike" kern="1200" cap="none" dirty="0" smtClean="0">
                <a:solidFill>
                  <a:schemeClr val="tx1"/>
                </a:solidFill>
                <a:effectLst/>
                <a:latin typeface="Helvetica Neue"/>
                <a:ea typeface="Helvetica Neue"/>
                <a:cs typeface="Helvetica Neue"/>
                <a:sym typeface="Helvetica Neue"/>
              </a:rPr>
              <a:t/>
            </a:r>
            <a:br>
              <a:rPr lang="en-US" sz="2200" b="0" i="0" u="none" strike="noStrike" kern="1200" cap="none" dirty="0" smtClean="0">
                <a:solidFill>
                  <a:schemeClr val="tx1"/>
                </a:solidFill>
                <a:effectLst/>
                <a:latin typeface="Helvetica Neue"/>
                <a:ea typeface="Helvetica Neue"/>
                <a:cs typeface="Helvetica Neue"/>
                <a:sym typeface="Helvetica Neue"/>
              </a:rPr>
            </a:br>
            <a:r>
              <a:rPr lang="en-US" sz="2200" b="0" i="0" u="none" strike="noStrike" kern="1200" cap="none" dirty="0" err="1" smtClean="0">
                <a:solidFill>
                  <a:schemeClr val="tx1"/>
                </a:solidFill>
                <a:effectLst/>
                <a:latin typeface="Helvetica Neue"/>
                <a:ea typeface="Helvetica Neue"/>
                <a:cs typeface="Helvetica Neue"/>
                <a:sym typeface="Helvetica Neue"/>
              </a:rPr>
              <a:t>myImage.onclick</a:t>
            </a:r>
            <a:r>
              <a:rPr lang="en-US" sz="2200" b="0" i="0" u="none" strike="noStrike" kern="1200" cap="none" dirty="0" smtClean="0">
                <a:solidFill>
                  <a:schemeClr val="tx1"/>
                </a:solidFill>
                <a:effectLst/>
                <a:latin typeface="Helvetica Neue"/>
                <a:ea typeface="Helvetica Neue"/>
                <a:cs typeface="Helvetica Neue"/>
                <a:sym typeface="Helvetica Neue"/>
              </a:rPr>
              <a:t> = function() {</a:t>
            </a:r>
          </a:p>
          <a:p>
            <a:r>
              <a:rPr lang="en-US" sz="2200" b="0" i="0" u="none" strike="noStrike" kern="1200" cap="none" dirty="0" err="1" smtClean="0">
                <a:solidFill>
                  <a:schemeClr val="tx1"/>
                </a:solidFill>
                <a:effectLst/>
                <a:latin typeface="Helvetica Neue"/>
                <a:ea typeface="Helvetica Neue"/>
                <a:cs typeface="Helvetica Neue"/>
                <a:sym typeface="Helvetica Neue"/>
              </a:rPr>
              <a:t>var</a:t>
            </a:r>
            <a:r>
              <a:rPr lang="en-US" sz="2200" b="0" i="0" u="none" strike="noStrike" kern="1200" cap="none" dirty="0" smtClean="0">
                <a:solidFill>
                  <a:schemeClr val="tx1"/>
                </a:solidFill>
                <a:effectLst/>
                <a:latin typeface="Helvetica Neue"/>
                <a:ea typeface="Helvetica Neue"/>
                <a:cs typeface="Helvetica Neue"/>
                <a:sym typeface="Helvetica Neue"/>
              </a:rPr>
              <a:t> </a:t>
            </a:r>
            <a:r>
              <a:rPr lang="en-US" sz="2200" b="0" i="0" u="none" strike="noStrike" kern="1200" cap="none" dirty="0" err="1" smtClean="0">
                <a:solidFill>
                  <a:schemeClr val="tx1"/>
                </a:solidFill>
                <a:effectLst/>
                <a:latin typeface="Helvetica Neue"/>
                <a:ea typeface="Helvetica Neue"/>
                <a:cs typeface="Helvetica Neue"/>
                <a:sym typeface="Helvetica Neue"/>
              </a:rPr>
              <a:t>mySrc</a:t>
            </a:r>
            <a:r>
              <a:rPr lang="en-US" sz="2200" b="0" i="0" u="none" strike="noStrike" kern="1200" cap="none" dirty="0" smtClean="0">
                <a:solidFill>
                  <a:schemeClr val="tx1"/>
                </a:solidFill>
                <a:effectLst/>
                <a:latin typeface="Helvetica Neue"/>
                <a:ea typeface="Helvetica Neue"/>
                <a:cs typeface="Helvetica Neue"/>
                <a:sym typeface="Helvetica Neue"/>
              </a:rPr>
              <a:t> = </a:t>
            </a:r>
            <a:r>
              <a:rPr lang="en-US" sz="2200" b="0" i="0" u="none" strike="noStrike" kern="1200" cap="none" dirty="0" err="1" smtClean="0">
                <a:solidFill>
                  <a:schemeClr val="tx1"/>
                </a:solidFill>
                <a:effectLst/>
                <a:latin typeface="Helvetica Neue"/>
                <a:ea typeface="Helvetica Neue"/>
                <a:cs typeface="Helvetica Neue"/>
                <a:sym typeface="Helvetica Neue"/>
              </a:rPr>
              <a:t>myImage.getAttribute</a:t>
            </a:r>
            <a:r>
              <a:rPr lang="en-US" sz="2200" b="0" i="0" u="none" strike="noStrike" kern="1200" cap="none" dirty="0" smtClean="0">
                <a:solidFill>
                  <a:schemeClr val="tx1"/>
                </a:solidFill>
                <a:effectLst/>
                <a:latin typeface="Helvetica Neue"/>
                <a:ea typeface="Helvetica Neue"/>
                <a:cs typeface="Helvetica Neue"/>
                <a:sym typeface="Helvetica Neue"/>
              </a:rPr>
              <a:t>('</a:t>
            </a:r>
            <a:r>
              <a:rPr lang="en-US" sz="2200" b="0" i="0" u="none" strike="noStrike" kern="1200" cap="none" dirty="0" err="1" smtClean="0">
                <a:solidFill>
                  <a:schemeClr val="tx1"/>
                </a:solidFill>
                <a:effectLst/>
                <a:latin typeface="Helvetica Neue"/>
                <a:ea typeface="Helvetica Neue"/>
                <a:cs typeface="Helvetica Neue"/>
                <a:sym typeface="Helvetica Neue"/>
              </a:rPr>
              <a:t>src</a:t>
            </a:r>
            <a:r>
              <a:rPr lang="en-US" sz="2200" b="0" i="0" u="none" strike="noStrike" kern="1200" cap="none" dirty="0" smtClean="0">
                <a:solidFill>
                  <a:schemeClr val="tx1"/>
                </a:solidFill>
                <a:effectLst/>
                <a:latin typeface="Helvetica Neue"/>
                <a:ea typeface="Helvetica Neue"/>
                <a:cs typeface="Helvetica Neue"/>
                <a:sym typeface="Helvetica Neue"/>
              </a:rPr>
              <a:t>');</a:t>
            </a:r>
          </a:p>
          <a:p>
            <a:r>
              <a:rPr lang="en-US" sz="2200" b="0" i="0" u="none" strike="noStrike" kern="1200" cap="none" dirty="0" smtClean="0">
                <a:solidFill>
                  <a:schemeClr val="tx1"/>
                </a:solidFill>
                <a:effectLst/>
                <a:latin typeface="Helvetica Neue"/>
                <a:ea typeface="Helvetica Neue"/>
                <a:cs typeface="Helvetica Neue"/>
                <a:sym typeface="Helvetica Neue"/>
              </a:rPr>
              <a:t>if(</a:t>
            </a:r>
            <a:r>
              <a:rPr lang="en-US" sz="2200" b="0" i="0" u="none" strike="noStrike" kern="1200" cap="none" dirty="0" err="1" smtClean="0">
                <a:solidFill>
                  <a:schemeClr val="tx1"/>
                </a:solidFill>
                <a:effectLst/>
                <a:latin typeface="Helvetica Neue"/>
                <a:ea typeface="Helvetica Neue"/>
                <a:cs typeface="Helvetica Neue"/>
                <a:sym typeface="Helvetica Neue"/>
              </a:rPr>
              <a:t>mySrc</a:t>
            </a:r>
            <a:r>
              <a:rPr lang="en-US" sz="2200" b="0" i="0" u="none" strike="noStrike" kern="1200" cap="none" dirty="0" smtClean="0">
                <a:solidFill>
                  <a:schemeClr val="tx1"/>
                </a:solidFill>
                <a:effectLst/>
                <a:latin typeface="Helvetica Neue"/>
                <a:ea typeface="Helvetica Neue"/>
                <a:cs typeface="Helvetica Neue"/>
                <a:sym typeface="Helvetica Neue"/>
              </a:rPr>
              <a:t> === 'images/</a:t>
            </a:r>
            <a:r>
              <a:rPr lang="en-US" sz="2200" b="0" i="0" u="none" strike="noStrike" kern="1200" cap="none" dirty="0" err="1" smtClean="0">
                <a:solidFill>
                  <a:schemeClr val="tx1"/>
                </a:solidFill>
                <a:effectLst/>
                <a:latin typeface="Helvetica Neue"/>
                <a:ea typeface="Helvetica Neue"/>
                <a:cs typeface="Helvetica Neue"/>
                <a:sym typeface="Helvetica Neue"/>
              </a:rPr>
              <a:t>firefox-icon.png</a:t>
            </a:r>
            <a:r>
              <a:rPr lang="en-US" sz="2200" b="0" i="0" u="none" strike="noStrike" kern="1200" cap="none" dirty="0" smtClean="0">
                <a:solidFill>
                  <a:schemeClr val="tx1"/>
                </a:solidFill>
                <a:effectLst/>
                <a:latin typeface="Helvetica Neue"/>
                <a:ea typeface="Helvetica Neue"/>
                <a:cs typeface="Helvetica Neue"/>
                <a:sym typeface="Helvetica Neue"/>
              </a:rPr>
              <a:t>') {</a:t>
            </a:r>
          </a:p>
          <a:p>
            <a:r>
              <a:rPr lang="en-US" sz="2200" b="0" i="0" u="none" strike="noStrike" kern="1200" cap="none" dirty="0" err="1" smtClean="0">
                <a:solidFill>
                  <a:schemeClr val="tx1"/>
                </a:solidFill>
                <a:effectLst/>
                <a:latin typeface="Helvetica Neue"/>
                <a:ea typeface="Helvetica Neue"/>
                <a:cs typeface="Helvetica Neue"/>
                <a:sym typeface="Helvetica Neue"/>
              </a:rPr>
              <a:t>myImage.setAttribute</a:t>
            </a:r>
            <a:r>
              <a:rPr lang="en-US" sz="2200" b="0" i="0" u="none" strike="noStrike" kern="1200" cap="none" dirty="0" smtClean="0">
                <a:solidFill>
                  <a:schemeClr val="tx1"/>
                </a:solidFill>
                <a:effectLst/>
                <a:latin typeface="Helvetica Neue"/>
                <a:ea typeface="Helvetica Neue"/>
                <a:cs typeface="Helvetica Neue"/>
                <a:sym typeface="Helvetica Neue"/>
              </a:rPr>
              <a:t> ('</a:t>
            </a:r>
            <a:r>
              <a:rPr lang="en-US" sz="2200" b="0" i="0" u="none" strike="noStrike" kern="1200" cap="none" dirty="0" err="1" smtClean="0">
                <a:solidFill>
                  <a:schemeClr val="tx1"/>
                </a:solidFill>
                <a:effectLst/>
                <a:latin typeface="Helvetica Neue"/>
                <a:ea typeface="Helvetica Neue"/>
                <a:cs typeface="Helvetica Neue"/>
                <a:sym typeface="Helvetica Neue"/>
              </a:rPr>
              <a:t>src</a:t>
            </a:r>
            <a:r>
              <a:rPr lang="en-US" sz="2200" b="0" i="0" u="none" strike="noStrike" kern="1200" cap="none" dirty="0" smtClean="0">
                <a:solidFill>
                  <a:schemeClr val="tx1"/>
                </a:solidFill>
                <a:effectLst/>
                <a:latin typeface="Helvetica Neue"/>
                <a:ea typeface="Helvetica Neue"/>
                <a:cs typeface="Helvetica Neue"/>
                <a:sym typeface="Helvetica Neue"/>
              </a:rPr>
              <a:t>','images/firefox2.png');</a:t>
            </a:r>
          </a:p>
          <a:p>
            <a:r>
              <a:rPr lang="en-US" sz="2200" b="0" i="0" u="none" strike="noStrike" kern="1200" cap="none" dirty="0" smtClean="0">
                <a:solidFill>
                  <a:schemeClr val="tx1"/>
                </a:solidFill>
                <a:effectLst/>
                <a:latin typeface="Helvetica Neue"/>
                <a:ea typeface="Helvetica Neue"/>
                <a:cs typeface="Helvetica Neue"/>
                <a:sym typeface="Helvetica Neue"/>
              </a:rPr>
              <a:t>} else {</a:t>
            </a:r>
          </a:p>
          <a:p>
            <a:r>
              <a:rPr lang="en-US" sz="2200" b="0" i="0" u="none" strike="noStrike" kern="1200" cap="none" dirty="0" err="1" smtClean="0">
                <a:solidFill>
                  <a:schemeClr val="tx1"/>
                </a:solidFill>
                <a:effectLst/>
                <a:latin typeface="Helvetica Neue"/>
                <a:ea typeface="Helvetica Neue"/>
                <a:cs typeface="Helvetica Neue"/>
                <a:sym typeface="Helvetica Neue"/>
              </a:rPr>
              <a:t>myImage.setAttribute</a:t>
            </a:r>
            <a:r>
              <a:rPr lang="en-US" sz="2200" b="0" i="0" u="none" strike="noStrike" kern="1200" cap="none" dirty="0" smtClean="0">
                <a:solidFill>
                  <a:schemeClr val="tx1"/>
                </a:solidFill>
                <a:effectLst/>
                <a:latin typeface="Helvetica Neue"/>
                <a:ea typeface="Helvetica Neue"/>
                <a:cs typeface="Helvetica Neue"/>
                <a:sym typeface="Helvetica Neue"/>
              </a:rPr>
              <a:t> ('</a:t>
            </a:r>
            <a:r>
              <a:rPr lang="en-US" sz="2200" b="0" i="0" u="none" strike="noStrike" kern="1200" cap="none" dirty="0" err="1" smtClean="0">
                <a:solidFill>
                  <a:schemeClr val="tx1"/>
                </a:solidFill>
                <a:effectLst/>
                <a:latin typeface="Helvetica Neue"/>
                <a:ea typeface="Helvetica Neue"/>
                <a:cs typeface="Helvetica Neue"/>
                <a:sym typeface="Helvetica Neue"/>
              </a:rPr>
              <a:t>src</a:t>
            </a:r>
            <a:r>
              <a:rPr lang="en-US" sz="2200" b="0" i="0" u="none" strike="noStrike" kern="1200" cap="none" dirty="0" smtClean="0">
                <a:solidFill>
                  <a:schemeClr val="tx1"/>
                </a:solidFill>
                <a:effectLst/>
                <a:latin typeface="Helvetica Neue"/>
                <a:ea typeface="Helvetica Neue"/>
                <a:cs typeface="Helvetica Neue"/>
                <a:sym typeface="Helvetica Neue"/>
              </a:rPr>
              <a:t>','images/</a:t>
            </a:r>
            <a:r>
              <a:rPr lang="en-US" sz="2200" b="0" i="0" u="none" strike="noStrike" kern="1200" cap="none" dirty="0" err="1" smtClean="0">
                <a:solidFill>
                  <a:schemeClr val="tx1"/>
                </a:solidFill>
                <a:effectLst/>
                <a:latin typeface="Helvetica Neue"/>
                <a:ea typeface="Helvetica Neue"/>
                <a:cs typeface="Helvetica Neue"/>
                <a:sym typeface="Helvetica Neue"/>
              </a:rPr>
              <a:t>firefox-icon.png</a:t>
            </a:r>
            <a:r>
              <a:rPr lang="en-US" sz="2200" b="0" i="0" u="none" strike="noStrike" kern="1200" cap="none" dirty="0" smtClean="0">
                <a:solidFill>
                  <a:schemeClr val="tx1"/>
                </a:solidFill>
                <a:effectLst/>
                <a:latin typeface="Helvetica Neue"/>
                <a:ea typeface="Helvetica Neue"/>
                <a:cs typeface="Helvetica Neue"/>
                <a:sym typeface="Helvetica Neue"/>
              </a:rPr>
              <a:t>');</a:t>
            </a:r>
          </a:p>
          <a:p>
            <a:r>
              <a:rPr lang="en-US" sz="2200" b="0" i="0" u="none" strike="noStrike" kern="1200" cap="none" dirty="0" smtClean="0">
                <a:solidFill>
                  <a:schemeClr val="tx1"/>
                </a:solidFill>
                <a:effectLst/>
                <a:latin typeface="Helvetica Neue"/>
                <a:ea typeface="Helvetica Neue"/>
                <a:cs typeface="Helvetica Neue"/>
                <a:sym typeface="Helvetica Neue"/>
              </a:rPr>
              <a:t>}</a:t>
            </a:r>
          </a:p>
          <a:p>
            <a:r>
              <a:rPr lang="en-US" sz="2200" b="0" i="0" u="none" strike="noStrike" kern="1200" cap="none" dirty="0" smtClean="0">
                <a:solidFill>
                  <a:schemeClr val="tx1"/>
                </a:solidFill>
                <a:effectLst/>
                <a:latin typeface="Helvetica Neue"/>
                <a:ea typeface="Helvetica Neue"/>
                <a:cs typeface="Helvetica Neue"/>
                <a:sym typeface="Helvetica Neue"/>
              </a:rPr>
              <a:t>}</a:t>
            </a:r>
          </a:p>
          <a:p>
            <a:r>
              <a:rPr lang="en-US" sz="2200" b="0" i="0" u="none" strike="noStrike" kern="1200" cap="none" dirty="0" smtClean="0">
                <a:solidFill>
                  <a:schemeClr val="tx1"/>
                </a:solidFill>
                <a:effectLst/>
                <a:latin typeface="Helvetica Neue"/>
                <a:ea typeface="Helvetica Neue"/>
                <a:cs typeface="Helvetica Neue"/>
                <a:sym typeface="Helvetica Neue"/>
              </a:rPr>
              <a:t/>
            </a:r>
            <a:br>
              <a:rPr lang="en-US" sz="2200" b="0" i="0" u="none" strike="noStrike" kern="1200" cap="none" dirty="0" smtClean="0">
                <a:solidFill>
                  <a:schemeClr val="tx1"/>
                </a:solidFill>
                <a:effectLst/>
                <a:latin typeface="Helvetica Neue"/>
                <a:ea typeface="Helvetica Neue"/>
                <a:cs typeface="Helvetica Neue"/>
                <a:sym typeface="Helvetica Neue"/>
              </a:rPr>
            </a:br>
            <a:endParaRPr lang="en-US" sz="2200" b="0" i="0" u="none" strike="noStrike" kern="1200" cap="none" dirty="0" smtClean="0">
              <a:solidFill>
                <a:schemeClr val="tx1"/>
              </a:solidFill>
              <a:effectLst/>
              <a:latin typeface="Helvetica Neue"/>
              <a:ea typeface="Helvetica Neue"/>
              <a:cs typeface="Helvetica Neue"/>
              <a:sym typeface="Helvetica Neue"/>
            </a:endParaRPr>
          </a:p>
          <a:p>
            <a:endParaRPr lang="en-US" sz="2200" b="0" i="0" u="none" strike="noStrike" kern="1200" cap="none" dirty="0" smtClean="0">
              <a:solidFill>
                <a:schemeClr val="tx1"/>
              </a:solidFill>
              <a:effectLst/>
              <a:latin typeface="Helvetica Neue"/>
              <a:ea typeface="Helvetica Neue"/>
              <a:cs typeface="Helvetica Neue"/>
              <a:sym typeface="Helvetica Neue"/>
            </a:endParaRPr>
          </a:p>
          <a:p>
            <a:r>
              <a:rPr lang="en-US" sz="2200" b="0" i="0" u="none" strike="noStrike" kern="1200" cap="none" dirty="0" smtClean="0">
                <a:solidFill>
                  <a:schemeClr val="tx1"/>
                </a:solidFill>
                <a:effectLst/>
                <a:latin typeface="Helvetica Neue"/>
                <a:ea typeface="Helvetica Neue"/>
                <a:cs typeface="Helvetica Neue"/>
                <a:sym typeface="Helvetica Neue"/>
              </a:rPr>
              <a:t/>
            </a:r>
            <a:br>
              <a:rPr lang="en-US" sz="2200" b="0" i="0" u="none" strike="noStrike" kern="1200" cap="none" dirty="0" smtClean="0">
                <a:solidFill>
                  <a:schemeClr val="tx1"/>
                </a:solidFill>
                <a:effectLst/>
                <a:latin typeface="Helvetica Neue"/>
                <a:ea typeface="Helvetica Neue"/>
                <a:cs typeface="Helvetica Neue"/>
                <a:sym typeface="Helvetica Neue"/>
              </a:rPr>
            </a:br>
            <a:endParaRPr lang="en-US" sz="2200" b="0" i="0" u="none" strike="noStrike" kern="1200" cap="none" dirty="0" smtClean="0">
              <a:solidFill>
                <a:schemeClr val="tx1"/>
              </a:solidFill>
              <a:effectLst/>
              <a:latin typeface="Helvetica Neue"/>
              <a:ea typeface="Helvetica Neue"/>
              <a:cs typeface="Helvetica Neue"/>
              <a:sym typeface="Helvetica Neue"/>
            </a:endParaRPr>
          </a:p>
          <a:p>
            <a:endParaRPr lang="en-US" dirty="0"/>
          </a:p>
        </p:txBody>
      </p:sp>
    </p:spTree>
    <p:extLst>
      <p:ext uri="{BB962C8B-B14F-4D97-AF65-F5344CB8AC3E}">
        <p14:creationId xmlns:p14="http://schemas.microsoft.com/office/powerpoint/2010/main" val="44129538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200" b="0" i="0" u="none" strike="noStrike" kern="1200" cap="none" dirty="0" err="1" smtClean="0">
                <a:solidFill>
                  <a:schemeClr val="tx1"/>
                </a:solidFill>
                <a:effectLst/>
                <a:latin typeface="Helvetica Neue"/>
                <a:ea typeface="Helvetica Neue"/>
                <a:cs typeface="Helvetica Neue"/>
                <a:sym typeface="Helvetica Neue"/>
              </a:rPr>
              <a:t>var</a:t>
            </a:r>
            <a:r>
              <a:rPr lang="en-US" sz="2200" b="0" i="0" u="none" strike="noStrike" kern="1200" cap="none" dirty="0" smtClean="0">
                <a:solidFill>
                  <a:schemeClr val="tx1"/>
                </a:solidFill>
                <a:effectLst/>
                <a:latin typeface="Helvetica Neue"/>
                <a:ea typeface="Helvetica Neue"/>
                <a:cs typeface="Helvetica Neue"/>
                <a:sym typeface="Helvetica Neue"/>
              </a:rPr>
              <a:t> </a:t>
            </a:r>
            <a:r>
              <a:rPr lang="en-US" sz="2200" b="0" i="0" u="none" strike="noStrike" kern="1200" cap="none" dirty="0" err="1" smtClean="0">
                <a:solidFill>
                  <a:schemeClr val="tx1"/>
                </a:solidFill>
                <a:effectLst/>
                <a:latin typeface="Helvetica Neue"/>
                <a:ea typeface="Helvetica Neue"/>
                <a:cs typeface="Helvetica Neue"/>
                <a:sym typeface="Helvetica Neue"/>
              </a:rPr>
              <a:t>myButton</a:t>
            </a:r>
            <a:r>
              <a:rPr lang="en-US" sz="2200" b="0" i="0" u="none" strike="noStrike" kern="1200" cap="none" dirty="0" smtClean="0">
                <a:solidFill>
                  <a:schemeClr val="tx1"/>
                </a:solidFill>
                <a:effectLst/>
                <a:latin typeface="Helvetica Neue"/>
                <a:ea typeface="Helvetica Neue"/>
                <a:cs typeface="Helvetica Neue"/>
                <a:sym typeface="Helvetica Neue"/>
              </a:rPr>
              <a:t> = </a:t>
            </a:r>
            <a:r>
              <a:rPr lang="en-US" sz="2200" b="0" i="0" u="none" strike="noStrike" kern="1200" cap="none" dirty="0" err="1" smtClean="0">
                <a:solidFill>
                  <a:schemeClr val="tx1"/>
                </a:solidFill>
                <a:effectLst/>
                <a:latin typeface="Helvetica Neue"/>
                <a:ea typeface="Helvetica Neue"/>
                <a:cs typeface="Helvetica Neue"/>
                <a:sym typeface="Helvetica Neue"/>
              </a:rPr>
              <a:t>document.querySelector</a:t>
            </a:r>
            <a:r>
              <a:rPr lang="en-US" sz="2200" b="0" i="0" u="none" strike="noStrike" kern="1200" cap="none" dirty="0" smtClean="0">
                <a:solidFill>
                  <a:schemeClr val="tx1"/>
                </a:solidFill>
                <a:effectLst/>
                <a:latin typeface="Helvetica Neue"/>
                <a:ea typeface="Helvetica Neue"/>
                <a:cs typeface="Helvetica Neue"/>
                <a:sym typeface="Helvetica Neue"/>
              </a:rPr>
              <a:t>('button');</a:t>
            </a:r>
          </a:p>
          <a:p>
            <a:r>
              <a:rPr lang="en-US" sz="2200" b="0" i="0" u="none" strike="noStrike" kern="1200" cap="none" dirty="0" err="1" smtClean="0">
                <a:solidFill>
                  <a:schemeClr val="tx1"/>
                </a:solidFill>
                <a:effectLst/>
                <a:latin typeface="Helvetica Neue"/>
                <a:ea typeface="Helvetica Neue"/>
                <a:cs typeface="Helvetica Neue"/>
                <a:sym typeface="Helvetica Neue"/>
              </a:rPr>
              <a:t>var</a:t>
            </a:r>
            <a:r>
              <a:rPr lang="en-US" sz="2200" b="0" i="0" u="none" strike="noStrike" kern="1200" cap="none" dirty="0" smtClean="0">
                <a:solidFill>
                  <a:schemeClr val="tx1"/>
                </a:solidFill>
                <a:effectLst/>
                <a:latin typeface="Helvetica Neue"/>
                <a:ea typeface="Helvetica Neue"/>
                <a:cs typeface="Helvetica Neue"/>
                <a:sym typeface="Helvetica Neue"/>
              </a:rPr>
              <a:t> </a:t>
            </a:r>
            <a:r>
              <a:rPr lang="en-US" sz="2200" b="0" i="0" u="none" strike="noStrike" kern="1200" cap="none" dirty="0" err="1" smtClean="0">
                <a:solidFill>
                  <a:schemeClr val="tx1"/>
                </a:solidFill>
                <a:effectLst/>
                <a:latin typeface="Helvetica Neue"/>
                <a:ea typeface="Helvetica Neue"/>
                <a:cs typeface="Helvetica Neue"/>
                <a:sym typeface="Helvetica Neue"/>
              </a:rPr>
              <a:t>myHeading</a:t>
            </a:r>
            <a:r>
              <a:rPr lang="en-US" sz="2200" b="0" i="0" u="none" strike="noStrike" kern="1200" cap="none" dirty="0" smtClean="0">
                <a:solidFill>
                  <a:schemeClr val="tx1"/>
                </a:solidFill>
                <a:effectLst/>
                <a:latin typeface="Helvetica Neue"/>
                <a:ea typeface="Helvetica Neue"/>
                <a:cs typeface="Helvetica Neue"/>
                <a:sym typeface="Helvetica Neue"/>
              </a:rPr>
              <a:t> = </a:t>
            </a:r>
            <a:r>
              <a:rPr lang="en-US" sz="2200" b="0" i="0" u="none" strike="noStrike" kern="1200" cap="none" dirty="0" err="1" smtClean="0">
                <a:solidFill>
                  <a:schemeClr val="tx1"/>
                </a:solidFill>
                <a:effectLst/>
                <a:latin typeface="Helvetica Neue"/>
                <a:ea typeface="Helvetica Neue"/>
                <a:cs typeface="Helvetica Neue"/>
                <a:sym typeface="Helvetica Neue"/>
              </a:rPr>
              <a:t>document.querySelector</a:t>
            </a:r>
            <a:r>
              <a:rPr lang="en-US" sz="2200" b="0" i="0" u="none" strike="noStrike" kern="1200" cap="none" dirty="0" smtClean="0">
                <a:solidFill>
                  <a:schemeClr val="tx1"/>
                </a:solidFill>
                <a:effectLst/>
                <a:latin typeface="Helvetica Neue"/>
                <a:ea typeface="Helvetica Neue"/>
                <a:cs typeface="Helvetica Neue"/>
                <a:sym typeface="Helvetica Neue"/>
              </a:rPr>
              <a:t>('h1');</a:t>
            </a:r>
          </a:p>
          <a:p>
            <a:r>
              <a:rPr lang="en-US" sz="2200" b="0" i="0" u="none" strike="noStrike" kern="1200" cap="none" dirty="0" smtClean="0">
                <a:solidFill>
                  <a:schemeClr val="tx1"/>
                </a:solidFill>
                <a:effectLst/>
                <a:latin typeface="Helvetica Neue"/>
                <a:ea typeface="Helvetica Neue"/>
                <a:cs typeface="Helvetica Neue"/>
                <a:sym typeface="Helvetica Neue"/>
              </a:rPr>
              <a:t/>
            </a:r>
            <a:br>
              <a:rPr lang="en-US" sz="2200" b="0" i="0" u="none" strike="noStrike" kern="1200" cap="none" dirty="0" smtClean="0">
                <a:solidFill>
                  <a:schemeClr val="tx1"/>
                </a:solidFill>
                <a:effectLst/>
                <a:latin typeface="Helvetica Neue"/>
                <a:ea typeface="Helvetica Neue"/>
                <a:cs typeface="Helvetica Neue"/>
                <a:sym typeface="Helvetica Neue"/>
              </a:rPr>
            </a:br>
            <a:endParaRPr lang="en-US" sz="2200" b="0" i="0" u="none" strike="noStrike" kern="1200" cap="none" dirty="0" smtClean="0">
              <a:solidFill>
                <a:schemeClr val="tx1"/>
              </a:solidFill>
              <a:effectLst/>
              <a:latin typeface="Helvetica Neue"/>
              <a:ea typeface="Helvetica Neue"/>
              <a:cs typeface="Helvetica Neue"/>
              <a:sym typeface="Helvetica Neue"/>
            </a:endParaRPr>
          </a:p>
          <a:p>
            <a:endParaRPr lang="en-US" dirty="0"/>
          </a:p>
        </p:txBody>
      </p:sp>
    </p:spTree>
    <p:extLst>
      <p:ext uri="{BB962C8B-B14F-4D97-AF65-F5344CB8AC3E}">
        <p14:creationId xmlns:p14="http://schemas.microsoft.com/office/powerpoint/2010/main" val="206996217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200" b="0" i="0" u="none" strike="noStrike" kern="1200" cap="none" dirty="0" smtClean="0">
                <a:solidFill>
                  <a:schemeClr val="tx1"/>
                </a:solidFill>
                <a:effectLst/>
                <a:latin typeface="Helvetica Neue"/>
                <a:ea typeface="Helvetica Neue"/>
                <a:cs typeface="Helvetica Neue"/>
                <a:sym typeface="Helvetica Neue"/>
              </a:rPr>
              <a:t>function </a:t>
            </a:r>
            <a:r>
              <a:rPr lang="en-US" sz="2200" b="0" i="0" u="none" strike="noStrike" kern="1200" cap="none" dirty="0" err="1" smtClean="0">
                <a:solidFill>
                  <a:schemeClr val="tx1"/>
                </a:solidFill>
                <a:effectLst/>
                <a:latin typeface="Helvetica Neue"/>
                <a:ea typeface="Helvetica Neue"/>
                <a:cs typeface="Helvetica Neue"/>
                <a:sym typeface="Helvetica Neue"/>
              </a:rPr>
              <a:t>setUserName</a:t>
            </a:r>
            <a:r>
              <a:rPr lang="en-US" sz="2200" b="0" i="0" u="none" strike="noStrike" kern="1200" cap="none" dirty="0" smtClean="0">
                <a:solidFill>
                  <a:schemeClr val="tx1"/>
                </a:solidFill>
                <a:effectLst/>
                <a:latin typeface="Helvetica Neue"/>
                <a:ea typeface="Helvetica Neue"/>
                <a:cs typeface="Helvetica Neue"/>
                <a:sym typeface="Helvetica Neue"/>
              </a:rPr>
              <a:t>() {</a:t>
            </a:r>
          </a:p>
          <a:p>
            <a:r>
              <a:rPr lang="en-US" sz="2200" b="0" i="0" u="none" strike="noStrike" kern="1200" cap="none" dirty="0" err="1" smtClean="0">
                <a:solidFill>
                  <a:schemeClr val="tx1"/>
                </a:solidFill>
                <a:effectLst/>
                <a:latin typeface="Helvetica Neue"/>
                <a:ea typeface="Helvetica Neue"/>
                <a:cs typeface="Helvetica Neue"/>
                <a:sym typeface="Helvetica Neue"/>
              </a:rPr>
              <a:t>var</a:t>
            </a:r>
            <a:r>
              <a:rPr lang="en-US" sz="2200" b="0" i="0" u="none" strike="noStrike" kern="1200" cap="none" dirty="0" smtClean="0">
                <a:solidFill>
                  <a:schemeClr val="tx1"/>
                </a:solidFill>
                <a:effectLst/>
                <a:latin typeface="Helvetica Neue"/>
                <a:ea typeface="Helvetica Neue"/>
                <a:cs typeface="Helvetica Neue"/>
                <a:sym typeface="Helvetica Neue"/>
              </a:rPr>
              <a:t> </a:t>
            </a:r>
            <a:r>
              <a:rPr lang="en-US" sz="2200" b="0" i="0" u="none" strike="noStrike" kern="1200" cap="none" dirty="0" err="1" smtClean="0">
                <a:solidFill>
                  <a:schemeClr val="tx1"/>
                </a:solidFill>
                <a:effectLst/>
                <a:latin typeface="Helvetica Neue"/>
                <a:ea typeface="Helvetica Neue"/>
                <a:cs typeface="Helvetica Neue"/>
                <a:sym typeface="Helvetica Neue"/>
              </a:rPr>
              <a:t>myName</a:t>
            </a:r>
            <a:r>
              <a:rPr lang="en-US" sz="2200" b="0" i="0" u="none" strike="noStrike" kern="1200" cap="none" dirty="0" smtClean="0">
                <a:solidFill>
                  <a:schemeClr val="tx1"/>
                </a:solidFill>
                <a:effectLst/>
                <a:latin typeface="Helvetica Neue"/>
                <a:ea typeface="Helvetica Neue"/>
                <a:cs typeface="Helvetica Neue"/>
                <a:sym typeface="Helvetica Neue"/>
              </a:rPr>
              <a:t> = prompt('Please enter your name.');</a:t>
            </a:r>
          </a:p>
          <a:p>
            <a:r>
              <a:rPr lang="en-US" sz="2200" b="0" i="0" u="none" strike="noStrike" kern="1200" cap="none" dirty="0" err="1" smtClean="0">
                <a:solidFill>
                  <a:schemeClr val="tx1"/>
                </a:solidFill>
                <a:effectLst/>
                <a:latin typeface="Helvetica Neue"/>
                <a:ea typeface="Helvetica Neue"/>
                <a:cs typeface="Helvetica Neue"/>
                <a:sym typeface="Helvetica Neue"/>
              </a:rPr>
              <a:t>localStorage.setItem</a:t>
            </a:r>
            <a:r>
              <a:rPr lang="en-US" sz="2200" b="0" i="0" u="none" strike="noStrike" kern="1200" cap="none" dirty="0" smtClean="0">
                <a:solidFill>
                  <a:schemeClr val="tx1"/>
                </a:solidFill>
                <a:effectLst/>
                <a:latin typeface="Helvetica Neue"/>
                <a:ea typeface="Helvetica Neue"/>
                <a:cs typeface="Helvetica Neue"/>
                <a:sym typeface="Helvetica Neue"/>
              </a:rPr>
              <a:t>('name', </a:t>
            </a:r>
            <a:r>
              <a:rPr lang="en-US" sz="2200" b="0" i="0" u="none" strike="noStrike" kern="1200" cap="none" dirty="0" err="1" smtClean="0">
                <a:solidFill>
                  <a:schemeClr val="tx1"/>
                </a:solidFill>
                <a:effectLst/>
                <a:latin typeface="Helvetica Neue"/>
                <a:ea typeface="Helvetica Neue"/>
                <a:cs typeface="Helvetica Neue"/>
                <a:sym typeface="Helvetica Neue"/>
              </a:rPr>
              <a:t>myName</a:t>
            </a:r>
            <a:r>
              <a:rPr lang="en-US" sz="2200" b="0" i="0" u="none" strike="noStrike" kern="1200" cap="none" dirty="0" smtClean="0">
                <a:solidFill>
                  <a:schemeClr val="tx1"/>
                </a:solidFill>
                <a:effectLst/>
                <a:latin typeface="Helvetica Neue"/>
                <a:ea typeface="Helvetica Neue"/>
                <a:cs typeface="Helvetica Neue"/>
                <a:sym typeface="Helvetica Neue"/>
              </a:rPr>
              <a:t>);</a:t>
            </a:r>
          </a:p>
          <a:p>
            <a:r>
              <a:rPr lang="en-US" sz="2200" b="0" i="0" u="none" strike="noStrike" kern="1200" cap="none" dirty="0" err="1" smtClean="0">
                <a:solidFill>
                  <a:schemeClr val="tx1"/>
                </a:solidFill>
                <a:effectLst/>
                <a:latin typeface="Helvetica Neue"/>
                <a:ea typeface="Helvetica Neue"/>
                <a:cs typeface="Helvetica Neue"/>
                <a:sym typeface="Helvetica Neue"/>
              </a:rPr>
              <a:t>myHeading.innerHTML</a:t>
            </a:r>
            <a:r>
              <a:rPr lang="en-US" sz="2200" b="0" i="0" u="none" strike="noStrike" kern="1200" cap="none" dirty="0" smtClean="0">
                <a:solidFill>
                  <a:schemeClr val="tx1"/>
                </a:solidFill>
                <a:effectLst/>
                <a:latin typeface="Helvetica Neue"/>
                <a:ea typeface="Helvetica Neue"/>
                <a:cs typeface="Helvetica Neue"/>
                <a:sym typeface="Helvetica Neue"/>
              </a:rPr>
              <a:t> = 'Mozilla is cool, ' + </a:t>
            </a:r>
            <a:r>
              <a:rPr lang="en-US" sz="2200" b="0" i="0" u="none" strike="noStrike" kern="1200" cap="none" dirty="0" err="1" smtClean="0">
                <a:solidFill>
                  <a:schemeClr val="tx1"/>
                </a:solidFill>
                <a:effectLst/>
                <a:latin typeface="Helvetica Neue"/>
                <a:ea typeface="Helvetica Neue"/>
                <a:cs typeface="Helvetica Neue"/>
                <a:sym typeface="Helvetica Neue"/>
              </a:rPr>
              <a:t>myName</a:t>
            </a:r>
            <a:r>
              <a:rPr lang="en-US" sz="2200" b="0" i="0" u="none" strike="noStrike" kern="1200" cap="none" dirty="0" smtClean="0">
                <a:solidFill>
                  <a:schemeClr val="tx1"/>
                </a:solidFill>
                <a:effectLst/>
                <a:latin typeface="Helvetica Neue"/>
                <a:ea typeface="Helvetica Neue"/>
                <a:cs typeface="Helvetica Neue"/>
                <a:sym typeface="Helvetica Neue"/>
              </a:rPr>
              <a:t>;</a:t>
            </a:r>
          </a:p>
          <a:p>
            <a:r>
              <a:rPr lang="en-US" sz="2200" b="0" i="0" u="none" strike="noStrike" kern="1200" cap="none" dirty="0" smtClean="0">
                <a:solidFill>
                  <a:schemeClr val="tx1"/>
                </a:solidFill>
                <a:effectLst/>
                <a:latin typeface="Helvetica Neue"/>
                <a:ea typeface="Helvetica Neue"/>
                <a:cs typeface="Helvetica Neue"/>
                <a:sym typeface="Helvetica Neue"/>
              </a:rPr>
              <a:t>}</a:t>
            </a:r>
          </a:p>
          <a:p>
            <a:r>
              <a:rPr lang="en-US" sz="2200" b="0" i="0" u="none" strike="noStrike" kern="1200" cap="none" dirty="0" smtClean="0">
                <a:solidFill>
                  <a:schemeClr val="tx1"/>
                </a:solidFill>
                <a:effectLst/>
                <a:latin typeface="Helvetica Neue"/>
                <a:ea typeface="Helvetica Neue"/>
                <a:cs typeface="Helvetica Neue"/>
                <a:sym typeface="Helvetica Neue"/>
              </a:rPr>
              <a:t/>
            </a:r>
            <a:br>
              <a:rPr lang="en-US" sz="2200" b="0" i="0" u="none" strike="noStrike" kern="1200" cap="none" dirty="0" smtClean="0">
                <a:solidFill>
                  <a:schemeClr val="tx1"/>
                </a:solidFill>
                <a:effectLst/>
                <a:latin typeface="Helvetica Neue"/>
                <a:ea typeface="Helvetica Neue"/>
                <a:cs typeface="Helvetica Neue"/>
                <a:sym typeface="Helvetica Neue"/>
              </a:rPr>
            </a:br>
            <a:endParaRPr lang="en-US" sz="2200" b="0" i="0" u="none" strike="noStrike" kern="1200" cap="none" dirty="0" smtClean="0">
              <a:solidFill>
                <a:schemeClr val="tx1"/>
              </a:solidFill>
              <a:effectLst/>
              <a:latin typeface="Helvetica Neue"/>
              <a:ea typeface="Helvetica Neue"/>
              <a:cs typeface="Helvetica Neue"/>
              <a:sym typeface="Helvetica Neue"/>
            </a:endParaRPr>
          </a:p>
          <a:p>
            <a:endParaRPr lang="en-US" dirty="0"/>
          </a:p>
        </p:txBody>
      </p:sp>
    </p:spTree>
    <p:extLst>
      <p:ext uri="{BB962C8B-B14F-4D97-AF65-F5344CB8AC3E}">
        <p14:creationId xmlns:p14="http://schemas.microsoft.com/office/powerpoint/2010/main" val="6191097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Shape 74"/>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75" name="Shape 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200" b="0" i="0" u="none" strike="noStrike" kern="1200" cap="none" dirty="0" smtClean="0">
                <a:solidFill>
                  <a:schemeClr val="tx1"/>
                </a:solidFill>
                <a:effectLst/>
                <a:latin typeface="Helvetica Neue"/>
                <a:ea typeface="Helvetica Neue"/>
                <a:cs typeface="Helvetica Neue"/>
                <a:sym typeface="Helvetica Neue"/>
              </a:rPr>
              <a:t>if(!</a:t>
            </a:r>
            <a:r>
              <a:rPr lang="en-US" sz="2200" b="0" i="0" u="none" strike="noStrike" kern="1200" cap="none" dirty="0" err="1" smtClean="0">
                <a:solidFill>
                  <a:schemeClr val="tx1"/>
                </a:solidFill>
                <a:effectLst/>
                <a:latin typeface="Helvetica Neue"/>
                <a:ea typeface="Helvetica Neue"/>
                <a:cs typeface="Helvetica Neue"/>
                <a:sym typeface="Helvetica Neue"/>
              </a:rPr>
              <a:t>localStorage.getItem</a:t>
            </a:r>
            <a:r>
              <a:rPr lang="en-US" sz="2200" b="0" i="0" u="none" strike="noStrike" kern="1200" cap="none" dirty="0" smtClean="0">
                <a:solidFill>
                  <a:schemeClr val="tx1"/>
                </a:solidFill>
                <a:effectLst/>
                <a:latin typeface="Helvetica Neue"/>
                <a:ea typeface="Helvetica Neue"/>
                <a:cs typeface="Helvetica Neue"/>
                <a:sym typeface="Helvetica Neue"/>
              </a:rPr>
              <a:t>('name')) {</a:t>
            </a:r>
          </a:p>
          <a:p>
            <a:r>
              <a:rPr lang="en-US" sz="2200" b="0" i="0" u="none" strike="noStrike" kern="1200" cap="none" dirty="0" err="1" smtClean="0">
                <a:solidFill>
                  <a:schemeClr val="tx1"/>
                </a:solidFill>
                <a:effectLst/>
                <a:latin typeface="Helvetica Neue"/>
                <a:ea typeface="Helvetica Neue"/>
                <a:cs typeface="Helvetica Neue"/>
                <a:sym typeface="Helvetica Neue"/>
              </a:rPr>
              <a:t>setUserName</a:t>
            </a:r>
            <a:r>
              <a:rPr lang="en-US" sz="2200" b="0" i="0" u="none" strike="noStrike" kern="1200" cap="none" dirty="0" smtClean="0">
                <a:solidFill>
                  <a:schemeClr val="tx1"/>
                </a:solidFill>
                <a:effectLst/>
                <a:latin typeface="Helvetica Neue"/>
                <a:ea typeface="Helvetica Neue"/>
                <a:cs typeface="Helvetica Neue"/>
                <a:sym typeface="Helvetica Neue"/>
              </a:rPr>
              <a:t>();</a:t>
            </a:r>
          </a:p>
          <a:p>
            <a:r>
              <a:rPr lang="en-US" sz="2200" b="0" i="0" u="none" strike="noStrike" kern="1200" cap="none" dirty="0" smtClean="0">
                <a:solidFill>
                  <a:schemeClr val="tx1"/>
                </a:solidFill>
                <a:effectLst/>
                <a:latin typeface="Helvetica Neue"/>
                <a:ea typeface="Helvetica Neue"/>
                <a:cs typeface="Helvetica Neue"/>
                <a:sym typeface="Helvetica Neue"/>
              </a:rPr>
              <a:t>} else {</a:t>
            </a:r>
          </a:p>
          <a:p>
            <a:r>
              <a:rPr lang="en-US" sz="2200" b="0" i="0" u="none" strike="noStrike" kern="1200" cap="none" dirty="0" err="1" smtClean="0">
                <a:solidFill>
                  <a:schemeClr val="tx1"/>
                </a:solidFill>
                <a:effectLst/>
                <a:latin typeface="Helvetica Neue"/>
                <a:ea typeface="Helvetica Neue"/>
                <a:cs typeface="Helvetica Neue"/>
                <a:sym typeface="Helvetica Neue"/>
              </a:rPr>
              <a:t>var</a:t>
            </a:r>
            <a:r>
              <a:rPr lang="en-US" sz="2200" b="0" i="0" u="none" strike="noStrike" kern="1200" cap="none" dirty="0" smtClean="0">
                <a:solidFill>
                  <a:schemeClr val="tx1"/>
                </a:solidFill>
                <a:effectLst/>
                <a:latin typeface="Helvetica Neue"/>
                <a:ea typeface="Helvetica Neue"/>
                <a:cs typeface="Helvetica Neue"/>
                <a:sym typeface="Helvetica Neue"/>
              </a:rPr>
              <a:t> </a:t>
            </a:r>
            <a:r>
              <a:rPr lang="en-US" sz="2200" b="0" i="0" u="none" strike="noStrike" kern="1200" cap="none" dirty="0" err="1" smtClean="0">
                <a:solidFill>
                  <a:schemeClr val="tx1"/>
                </a:solidFill>
                <a:effectLst/>
                <a:latin typeface="Helvetica Neue"/>
                <a:ea typeface="Helvetica Neue"/>
                <a:cs typeface="Helvetica Neue"/>
                <a:sym typeface="Helvetica Neue"/>
              </a:rPr>
              <a:t>storedName</a:t>
            </a:r>
            <a:r>
              <a:rPr lang="en-US" sz="2200" b="0" i="0" u="none" strike="noStrike" kern="1200" cap="none" dirty="0" smtClean="0">
                <a:solidFill>
                  <a:schemeClr val="tx1"/>
                </a:solidFill>
                <a:effectLst/>
                <a:latin typeface="Helvetica Neue"/>
                <a:ea typeface="Helvetica Neue"/>
                <a:cs typeface="Helvetica Neue"/>
                <a:sym typeface="Helvetica Neue"/>
              </a:rPr>
              <a:t> = </a:t>
            </a:r>
            <a:r>
              <a:rPr lang="en-US" sz="2200" b="0" i="0" u="none" strike="noStrike" kern="1200" cap="none" dirty="0" err="1" smtClean="0">
                <a:solidFill>
                  <a:schemeClr val="tx1"/>
                </a:solidFill>
                <a:effectLst/>
                <a:latin typeface="Helvetica Neue"/>
                <a:ea typeface="Helvetica Neue"/>
                <a:cs typeface="Helvetica Neue"/>
                <a:sym typeface="Helvetica Neue"/>
              </a:rPr>
              <a:t>localStorage.getItem</a:t>
            </a:r>
            <a:r>
              <a:rPr lang="en-US" sz="2200" b="0" i="0" u="none" strike="noStrike" kern="1200" cap="none" dirty="0" smtClean="0">
                <a:solidFill>
                  <a:schemeClr val="tx1"/>
                </a:solidFill>
                <a:effectLst/>
                <a:latin typeface="Helvetica Neue"/>
                <a:ea typeface="Helvetica Neue"/>
                <a:cs typeface="Helvetica Neue"/>
                <a:sym typeface="Helvetica Neue"/>
              </a:rPr>
              <a:t>('name');</a:t>
            </a:r>
          </a:p>
          <a:p>
            <a:r>
              <a:rPr lang="en-US" sz="2200" b="0" i="0" u="none" strike="noStrike" kern="1200" cap="none" dirty="0" err="1" smtClean="0">
                <a:solidFill>
                  <a:schemeClr val="tx1"/>
                </a:solidFill>
                <a:effectLst/>
                <a:latin typeface="Helvetica Neue"/>
                <a:ea typeface="Helvetica Neue"/>
                <a:cs typeface="Helvetica Neue"/>
                <a:sym typeface="Helvetica Neue"/>
              </a:rPr>
              <a:t>myHeading.innerHTML</a:t>
            </a:r>
            <a:r>
              <a:rPr lang="en-US" sz="2200" b="0" i="0" u="none" strike="noStrike" kern="1200" cap="none" dirty="0" smtClean="0">
                <a:solidFill>
                  <a:schemeClr val="tx1"/>
                </a:solidFill>
                <a:effectLst/>
                <a:latin typeface="Helvetica Neue"/>
                <a:ea typeface="Helvetica Neue"/>
                <a:cs typeface="Helvetica Neue"/>
                <a:sym typeface="Helvetica Neue"/>
              </a:rPr>
              <a:t> = 'Mozilla is cool, ' + </a:t>
            </a:r>
            <a:r>
              <a:rPr lang="en-US" sz="2200" b="0" i="0" u="none" strike="noStrike" kern="1200" cap="none" dirty="0" err="1" smtClean="0">
                <a:solidFill>
                  <a:schemeClr val="tx1"/>
                </a:solidFill>
                <a:effectLst/>
                <a:latin typeface="Helvetica Neue"/>
                <a:ea typeface="Helvetica Neue"/>
                <a:cs typeface="Helvetica Neue"/>
                <a:sym typeface="Helvetica Neue"/>
              </a:rPr>
              <a:t>storedName</a:t>
            </a:r>
            <a:r>
              <a:rPr lang="en-US" sz="2200" b="0" i="0" u="none" strike="noStrike" kern="1200" cap="none" dirty="0" smtClean="0">
                <a:solidFill>
                  <a:schemeClr val="tx1"/>
                </a:solidFill>
                <a:effectLst/>
                <a:latin typeface="Helvetica Neue"/>
                <a:ea typeface="Helvetica Neue"/>
                <a:cs typeface="Helvetica Neue"/>
                <a:sym typeface="Helvetica Neue"/>
              </a:rPr>
              <a:t>;</a:t>
            </a:r>
          </a:p>
          <a:p>
            <a:r>
              <a:rPr lang="en-US" sz="2200" b="0" i="0" u="none" strike="noStrike" kern="1200" cap="none" dirty="0" smtClean="0">
                <a:solidFill>
                  <a:schemeClr val="tx1"/>
                </a:solidFill>
                <a:effectLst/>
                <a:latin typeface="Helvetica Neue"/>
                <a:ea typeface="Helvetica Neue"/>
                <a:cs typeface="Helvetica Neue"/>
                <a:sym typeface="Helvetica Neue"/>
              </a:rPr>
              <a:t>}</a:t>
            </a:r>
          </a:p>
          <a:p>
            <a:r>
              <a:rPr lang="en-US" sz="2200" b="0" i="0" u="none" strike="noStrike" kern="1200" cap="none" dirty="0" smtClean="0">
                <a:solidFill>
                  <a:schemeClr val="tx1"/>
                </a:solidFill>
                <a:effectLst/>
                <a:latin typeface="Helvetica Neue"/>
                <a:ea typeface="Helvetica Neue"/>
                <a:cs typeface="Helvetica Neue"/>
                <a:sym typeface="Helvetica Neue"/>
              </a:rPr>
              <a:t/>
            </a:r>
            <a:br>
              <a:rPr lang="en-US" sz="2200" b="0" i="0" u="none" strike="noStrike" kern="1200" cap="none" dirty="0" smtClean="0">
                <a:solidFill>
                  <a:schemeClr val="tx1"/>
                </a:solidFill>
                <a:effectLst/>
                <a:latin typeface="Helvetica Neue"/>
                <a:ea typeface="Helvetica Neue"/>
                <a:cs typeface="Helvetica Neue"/>
                <a:sym typeface="Helvetica Neue"/>
              </a:rPr>
            </a:br>
            <a:endParaRPr lang="en-US" sz="2200" b="0" i="0" u="none" strike="noStrike" kern="1200" cap="none" dirty="0" smtClean="0">
              <a:solidFill>
                <a:schemeClr val="tx1"/>
              </a:solidFill>
              <a:effectLst/>
              <a:latin typeface="Helvetica Neue"/>
              <a:ea typeface="Helvetica Neue"/>
              <a:cs typeface="Helvetica Neue"/>
              <a:sym typeface="Helvetica Neue"/>
            </a:endParaRPr>
          </a:p>
          <a:p>
            <a:endParaRPr lang="en-US" dirty="0"/>
          </a:p>
        </p:txBody>
      </p:sp>
    </p:spTree>
    <p:extLst>
      <p:ext uri="{BB962C8B-B14F-4D97-AF65-F5344CB8AC3E}">
        <p14:creationId xmlns:p14="http://schemas.microsoft.com/office/powerpoint/2010/main" val="81997081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200" b="0" i="0" u="none" strike="noStrike" kern="1200" cap="none" dirty="0" err="1" smtClean="0">
                <a:solidFill>
                  <a:schemeClr val="tx1"/>
                </a:solidFill>
                <a:effectLst/>
                <a:latin typeface="Helvetica Neue"/>
                <a:ea typeface="Helvetica Neue"/>
                <a:cs typeface="Helvetica Neue"/>
                <a:sym typeface="Helvetica Neue"/>
              </a:rPr>
              <a:t>myButton.onclick</a:t>
            </a:r>
            <a:r>
              <a:rPr lang="en-US" sz="2200" b="0" i="0" u="none" strike="noStrike" kern="1200" cap="none" dirty="0" smtClean="0">
                <a:solidFill>
                  <a:schemeClr val="tx1"/>
                </a:solidFill>
                <a:effectLst/>
                <a:latin typeface="Helvetica Neue"/>
                <a:ea typeface="Helvetica Neue"/>
                <a:cs typeface="Helvetica Neue"/>
                <a:sym typeface="Helvetica Neue"/>
              </a:rPr>
              <a:t> = function() {</a:t>
            </a:r>
          </a:p>
          <a:p>
            <a:r>
              <a:rPr lang="en-US" sz="2200" b="0" i="0" u="none" strike="noStrike" kern="1200" cap="none" dirty="0" err="1" smtClean="0">
                <a:solidFill>
                  <a:schemeClr val="tx1"/>
                </a:solidFill>
                <a:effectLst/>
                <a:latin typeface="Helvetica Neue"/>
                <a:ea typeface="Helvetica Neue"/>
                <a:cs typeface="Helvetica Neue"/>
                <a:sym typeface="Helvetica Neue"/>
              </a:rPr>
              <a:t>setUserName</a:t>
            </a:r>
            <a:r>
              <a:rPr lang="en-US" sz="2200" b="0" i="0" u="none" strike="noStrike" kern="1200" cap="none" dirty="0" smtClean="0">
                <a:solidFill>
                  <a:schemeClr val="tx1"/>
                </a:solidFill>
                <a:effectLst/>
                <a:latin typeface="Helvetica Neue"/>
                <a:ea typeface="Helvetica Neue"/>
                <a:cs typeface="Helvetica Neue"/>
                <a:sym typeface="Helvetica Neue"/>
              </a:rPr>
              <a:t>();</a:t>
            </a:r>
          </a:p>
          <a:p>
            <a:r>
              <a:rPr lang="en-US" sz="2200" b="0" i="0" u="none" strike="noStrike" kern="1200" cap="none" dirty="0" smtClean="0">
                <a:solidFill>
                  <a:schemeClr val="tx1"/>
                </a:solidFill>
                <a:effectLst/>
                <a:latin typeface="Helvetica Neue"/>
                <a:ea typeface="Helvetica Neue"/>
                <a:cs typeface="Helvetica Neue"/>
                <a:sym typeface="Helvetica Neue"/>
              </a:rPr>
              <a:t>}</a:t>
            </a:r>
          </a:p>
          <a:p>
            <a:endParaRPr lang="en-US" dirty="0"/>
          </a:p>
        </p:txBody>
      </p:sp>
    </p:spTree>
    <p:extLst>
      <p:ext uri="{BB962C8B-B14F-4D97-AF65-F5344CB8AC3E}">
        <p14:creationId xmlns:p14="http://schemas.microsoft.com/office/powerpoint/2010/main" val="84692490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Shape 232"/>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233" name="Shape 23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Shape 255"/>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256" name="Shape 256"/>
          <p:cNvSpPr>
            <a:spLocks noGrp="1" noRot="1" noChangeAspect="1"/>
          </p:cNvSpPr>
          <p:nvPr>
            <p:ph type="sldImg" idx="2"/>
          </p:nvPr>
        </p:nvSpPr>
        <p:spPr>
          <a:xfrm>
            <a:off x="380999"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Shape 260"/>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261" name="Shape 261"/>
          <p:cNvSpPr>
            <a:spLocks noGrp="1" noRot="1" noChangeAspect="1"/>
          </p:cNvSpPr>
          <p:nvPr>
            <p:ph type="sldImg" idx="2"/>
          </p:nvPr>
        </p:nvSpPr>
        <p:spPr>
          <a:xfrm>
            <a:off x="380999"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Shape 266"/>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267" name="Shape 267"/>
          <p:cNvSpPr>
            <a:spLocks noGrp="1" noRot="1" noChangeAspect="1"/>
          </p:cNvSpPr>
          <p:nvPr>
            <p:ph type="sldImg" idx="2"/>
          </p:nvPr>
        </p:nvSpPr>
        <p:spPr>
          <a:xfrm>
            <a:off x="380999"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Shape 272"/>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273" name="Shape 273"/>
          <p:cNvSpPr>
            <a:spLocks noGrp="1" noRot="1" noChangeAspect="1"/>
          </p:cNvSpPr>
          <p:nvPr>
            <p:ph type="sldImg" idx="2"/>
          </p:nvPr>
        </p:nvSpPr>
        <p:spPr>
          <a:xfrm>
            <a:off x="380999"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Shape 277"/>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278" name="Shape 278"/>
          <p:cNvSpPr>
            <a:spLocks noGrp="1" noRot="1" noChangeAspect="1"/>
          </p:cNvSpPr>
          <p:nvPr>
            <p:ph type="sldImg" idx="2"/>
          </p:nvPr>
        </p:nvSpPr>
        <p:spPr>
          <a:xfrm>
            <a:off x="380999"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Shape 283"/>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284" name="Shape 28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Shape 289"/>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290" name="Shape 29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Shape 80"/>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81" name="Shape 8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Shape 295"/>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296" name="Shape 29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Shape 301"/>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r>
              <a:rPr lang="nl-NL" dirty="0" smtClean="0"/>
              <a:t>PARSE:</a:t>
            </a:r>
          </a:p>
          <a:p>
            <a:r>
              <a:rPr lang="nl-NL" sz="2200" b="0" i="0" u="none" strike="noStrike" kern="1200" cap="none" dirty="0" err="1" smtClean="0">
                <a:solidFill>
                  <a:schemeClr val="tx1"/>
                </a:solidFill>
                <a:effectLst/>
                <a:latin typeface="Helvetica Neue"/>
                <a:ea typeface="Helvetica Neue"/>
                <a:cs typeface="Helvetica Neue"/>
                <a:sym typeface="Helvetica Neue"/>
              </a:rPr>
              <a:t>When</a:t>
            </a:r>
            <a:r>
              <a:rPr lang="nl-NL" sz="2200" b="0" i="0" u="none" strike="noStrike" kern="1200" cap="none" dirty="0" smtClean="0">
                <a:solidFill>
                  <a:schemeClr val="tx1"/>
                </a:solidFill>
                <a:effectLst/>
                <a:latin typeface="Helvetica Neue"/>
                <a:ea typeface="Helvetica Neue"/>
                <a:cs typeface="Helvetica Neue"/>
                <a:sym typeface="Helvetica Neue"/>
              </a:rPr>
              <a:t> </a:t>
            </a:r>
            <a:r>
              <a:rPr lang="nl-NL" sz="2200" b="0" i="0" u="none" strike="noStrike" kern="1200" cap="none" dirty="0" err="1" smtClean="0">
                <a:solidFill>
                  <a:schemeClr val="tx1"/>
                </a:solidFill>
                <a:effectLst/>
                <a:latin typeface="Helvetica Neue"/>
                <a:ea typeface="Helvetica Neue"/>
                <a:cs typeface="Helvetica Neue"/>
                <a:sym typeface="Helvetica Neue"/>
              </a:rPr>
              <a:t>receiving</a:t>
            </a:r>
            <a:r>
              <a:rPr lang="nl-NL" sz="2200" b="0" i="0" u="none" strike="noStrike" kern="1200" cap="none" dirty="0" smtClean="0">
                <a:solidFill>
                  <a:schemeClr val="tx1"/>
                </a:solidFill>
                <a:effectLst/>
                <a:latin typeface="Helvetica Neue"/>
                <a:ea typeface="Helvetica Neue"/>
                <a:cs typeface="Helvetica Neue"/>
                <a:sym typeface="Helvetica Neue"/>
              </a:rPr>
              <a:t> data </a:t>
            </a:r>
            <a:r>
              <a:rPr lang="nl-NL" sz="2200" b="0" i="0" u="none" strike="noStrike" kern="1200" cap="none" dirty="0" err="1" smtClean="0">
                <a:solidFill>
                  <a:schemeClr val="tx1"/>
                </a:solidFill>
                <a:effectLst/>
                <a:latin typeface="Helvetica Neue"/>
                <a:ea typeface="Helvetica Neue"/>
                <a:cs typeface="Helvetica Neue"/>
                <a:sym typeface="Helvetica Neue"/>
              </a:rPr>
              <a:t>from</a:t>
            </a:r>
            <a:r>
              <a:rPr lang="nl-NL" sz="2200" b="0" i="0" u="none" strike="noStrike" kern="1200" cap="none" dirty="0" smtClean="0">
                <a:solidFill>
                  <a:schemeClr val="tx1"/>
                </a:solidFill>
                <a:effectLst/>
                <a:latin typeface="Helvetica Neue"/>
                <a:ea typeface="Helvetica Neue"/>
                <a:cs typeface="Helvetica Neue"/>
                <a:sym typeface="Helvetica Neue"/>
              </a:rPr>
              <a:t> a web server, </a:t>
            </a:r>
            <a:r>
              <a:rPr lang="nl-NL" sz="2200" b="0" i="0" u="none" strike="noStrike" kern="1200" cap="none" dirty="0" err="1" smtClean="0">
                <a:solidFill>
                  <a:schemeClr val="tx1"/>
                </a:solidFill>
                <a:effectLst/>
                <a:latin typeface="Helvetica Neue"/>
                <a:ea typeface="Helvetica Neue"/>
                <a:cs typeface="Helvetica Neue"/>
                <a:sym typeface="Helvetica Neue"/>
              </a:rPr>
              <a:t>the</a:t>
            </a:r>
            <a:r>
              <a:rPr lang="nl-NL" sz="2200" b="0" i="0" u="none" strike="noStrike" kern="1200" cap="none" dirty="0" smtClean="0">
                <a:solidFill>
                  <a:schemeClr val="tx1"/>
                </a:solidFill>
                <a:effectLst/>
                <a:latin typeface="Helvetica Neue"/>
                <a:ea typeface="Helvetica Neue"/>
                <a:cs typeface="Helvetica Neue"/>
                <a:sym typeface="Helvetica Neue"/>
              </a:rPr>
              <a:t> data is </a:t>
            </a:r>
            <a:r>
              <a:rPr lang="nl-NL" sz="2200" b="0" i="0" u="none" strike="noStrike" kern="1200" cap="none" dirty="0" err="1" smtClean="0">
                <a:solidFill>
                  <a:schemeClr val="tx1"/>
                </a:solidFill>
                <a:effectLst/>
                <a:latin typeface="Helvetica Neue"/>
                <a:ea typeface="Helvetica Neue"/>
                <a:cs typeface="Helvetica Neue"/>
                <a:sym typeface="Helvetica Neue"/>
              </a:rPr>
              <a:t>always</a:t>
            </a:r>
            <a:r>
              <a:rPr lang="nl-NL" sz="2200" b="0" i="0" u="none" strike="noStrike" kern="1200" cap="none" dirty="0" smtClean="0">
                <a:solidFill>
                  <a:schemeClr val="tx1"/>
                </a:solidFill>
                <a:effectLst/>
                <a:latin typeface="Helvetica Neue"/>
                <a:ea typeface="Helvetica Neue"/>
                <a:cs typeface="Helvetica Neue"/>
                <a:sym typeface="Helvetica Neue"/>
              </a:rPr>
              <a:t> a string.</a:t>
            </a:r>
          </a:p>
          <a:p>
            <a:r>
              <a:rPr lang="nl-NL" sz="2200" b="0" i="0" u="none" strike="noStrike" kern="1200" cap="none" dirty="0" err="1" smtClean="0">
                <a:solidFill>
                  <a:schemeClr val="tx1"/>
                </a:solidFill>
                <a:effectLst/>
                <a:latin typeface="Helvetica Neue"/>
                <a:ea typeface="Helvetica Neue"/>
                <a:cs typeface="Helvetica Neue"/>
                <a:sym typeface="Helvetica Neue"/>
              </a:rPr>
              <a:t>Parse</a:t>
            </a:r>
            <a:r>
              <a:rPr lang="nl-NL" sz="2200" b="0" i="0" u="none" strike="noStrike" kern="1200" cap="none" dirty="0" smtClean="0">
                <a:solidFill>
                  <a:schemeClr val="tx1"/>
                </a:solidFill>
                <a:effectLst/>
                <a:latin typeface="Helvetica Neue"/>
                <a:ea typeface="Helvetica Neue"/>
                <a:cs typeface="Helvetica Neue"/>
                <a:sym typeface="Helvetica Neue"/>
              </a:rPr>
              <a:t> </a:t>
            </a:r>
            <a:r>
              <a:rPr lang="nl-NL" sz="2200" b="0" i="0" u="none" strike="noStrike" kern="1200" cap="none" dirty="0" err="1" smtClean="0">
                <a:solidFill>
                  <a:schemeClr val="tx1"/>
                </a:solidFill>
                <a:effectLst/>
                <a:latin typeface="Helvetica Neue"/>
                <a:ea typeface="Helvetica Neue"/>
                <a:cs typeface="Helvetica Neue"/>
                <a:sym typeface="Helvetica Neue"/>
              </a:rPr>
              <a:t>the</a:t>
            </a:r>
            <a:r>
              <a:rPr lang="nl-NL" sz="2200" b="0" i="0" u="none" strike="noStrike" kern="1200" cap="none" dirty="0" smtClean="0">
                <a:solidFill>
                  <a:schemeClr val="tx1"/>
                </a:solidFill>
                <a:effectLst/>
                <a:latin typeface="Helvetica Neue"/>
                <a:ea typeface="Helvetica Neue"/>
                <a:cs typeface="Helvetica Neue"/>
                <a:sym typeface="Helvetica Neue"/>
              </a:rPr>
              <a:t> data </a:t>
            </a:r>
            <a:r>
              <a:rPr lang="nl-NL" sz="2200" b="0" i="0" u="none" strike="noStrike" kern="1200" cap="none" dirty="0" err="1" smtClean="0">
                <a:solidFill>
                  <a:schemeClr val="tx1"/>
                </a:solidFill>
                <a:effectLst/>
                <a:latin typeface="Helvetica Neue"/>
                <a:ea typeface="Helvetica Neue"/>
                <a:cs typeface="Helvetica Neue"/>
                <a:sym typeface="Helvetica Neue"/>
              </a:rPr>
              <a:t>with</a:t>
            </a:r>
            <a:r>
              <a:rPr lang="nl-NL" sz="2200" b="0" i="0" u="none" strike="noStrike" kern="1200" cap="none" dirty="0" smtClean="0">
                <a:solidFill>
                  <a:schemeClr val="tx1"/>
                </a:solidFill>
                <a:effectLst/>
                <a:latin typeface="Helvetica Neue"/>
                <a:ea typeface="Helvetica Neue"/>
                <a:cs typeface="Helvetica Neue"/>
                <a:sym typeface="Helvetica Neue"/>
              </a:rPr>
              <a:t> </a:t>
            </a:r>
            <a:r>
              <a:rPr lang="nl-NL" sz="2200" b="0" i="0" u="none" strike="noStrike" kern="1200" cap="none" dirty="0" err="1" smtClean="0">
                <a:solidFill>
                  <a:schemeClr val="tx1"/>
                </a:solidFill>
                <a:effectLst/>
                <a:latin typeface="Helvetica Neue"/>
                <a:ea typeface="Helvetica Neue"/>
                <a:cs typeface="Helvetica Neue"/>
                <a:sym typeface="Helvetica Neue"/>
              </a:rPr>
              <a:t>JSON.parse</a:t>
            </a:r>
            <a:r>
              <a:rPr lang="nl-NL" sz="2200" b="0" i="0" u="none" strike="noStrike" kern="1200" cap="none" dirty="0" smtClean="0">
                <a:solidFill>
                  <a:schemeClr val="tx1"/>
                </a:solidFill>
                <a:effectLst/>
                <a:latin typeface="Helvetica Neue"/>
                <a:ea typeface="Helvetica Neue"/>
                <a:cs typeface="Helvetica Neue"/>
                <a:sym typeface="Helvetica Neue"/>
              </a:rPr>
              <a:t>(), </a:t>
            </a:r>
            <a:r>
              <a:rPr lang="nl-NL" sz="2200" b="0" i="0" u="none" strike="noStrike" kern="1200" cap="none" dirty="0" err="1" smtClean="0">
                <a:solidFill>
                  <a:schemeClr val="tx1"/>
                </a:solidFill>
                <a:effectLst/>
                <a:latin typeface="Helvetica Neue"/>
                <a:ea typeface="Helvetica Neue"/>
                <a:cs typeface="Helvetica Neue"/>
                <a:sym typeface="Helvetica Neue"/>
              </a:rPr>
              <a:t>and</a:t>
            </a:r>
            <a:r>
              <a:rPr lang="nl-NL" sz="2200" b="0" i="0" u="none" strike="noStrike" kern="1200" cap="none" dirty="0" smtClean="0">
                <a:solidFill>
                  <a:schemeClr val="tx1"/>
                </a:solidFill>
                <a:effectLst/>
                <a:latin typeface="Helvetica Neue"/>
                <a:ea typeface="Helvetica Neue"/>
                <a:cs typeface="Helvetica Neue"/>
                <a:sym typeface="Helvetica Neue"/>
              </a:rPr>
              <a:t> </a:t>
            </a:r>
            <a:r>
              <a:rPr lang="nl-NL" sz="2200" b="0" i="0" u="none" strike="noStrike" kern="1200" cap="none" dirty="0" err="1" smtClean="0">
                <a:solidFill>
                  <a:schemeClr val="tx1"/>
                </a:solidFill>
                <a:effectLst/>
                <a:latin typeface="Helvetica Neue"/>
                <a:ea typeface="Helvetica Neue"/>
                <a:cs typeface="Helvetica Neue"/>
                <a:sym typeface="Helvetica Neue"/>
              </a:rPr>
              <a:t>the</a:t>
            </a:r>
            <a:r>
              <a:rPr lang="nl-NL" sz="2200" b="0" i="0" u="none" strike="noStrike" kern="1200" cap="none" dirty="0" smtClean="0">
                <a:solidFill>
                  <a:schemeClr val="tx1"/>
                </a:solidFill>
                <a:effectLst/>
                <a:latin typeface="Helvetica Neue"/>
                <a:ea typeface="Helvetica Neue"/>
                <a:cs typeface="Helvetica Neue"/>
                <a:sym typeface="Helvetica Neue"/>
              </a:rPr>
              <a:t> data </a:t>
            </a:r>
            <a:r>
              <a:rPr lang="nl-NL" sz="2200" b="0" i="0" u="none" strike="noStrike" kern="1200" cap="none" dirty="0" err="1" smtClean="0">
                <a:solidFill>
                  <a:schemeClr val="tx1"/>
                </a:solidFill>
                <a:effectLst/>
                <a:latin typeface="Helvetica Neue"/>
                <a:ea typeface="Helvetica Neue"/>
                <a:cs typeface="Helvetica Neue"/>
                <a:sym typeface="Helvetica Neue"/>
              </a:rPr>
              <a:t>becomes</a:t>
            </a:r>
            <a:r>
              <a:rPr lang="nl-NL" sz="2200" b="0" i="0" u="none" strike="noStrike" kern="1200" cap="none" dirty="0" smtClean="0">
                <a:solidFill>
                  <a:schemeClr val="tx1"/>
                </a:solidFill>
                <a:effectLst/>
                <a:latin typeface="Helvetica Neue"/>
                <a:ea typeface="Helvetica Neue"/>
                <a:cs typeface="Helvetica Neue"/>
                <a:sym typeface="Helvetica Neue"/>
              </a:rPr>
              <a:t> a </a:t>
            </a:r>
            <a:r>
              <a:rPr lang="nl-NL" sz="2200" b="0" i="0" u="none" strike="noStrike" kern="1200" cap="none" dirty="0" err="1" smtClean="0">
                <a:solidFill>
                  <a:schemeClr val="tx1"/>
                </a:solidFill>
                <a:effectLst/>
                <a:latin typeface="Helvetica Neue"/>
                <a:ea typeface="Helvetica Neue"/>
                <a:cs typeface="Helvetica Neue"/>
                <a:sym typeface="Helvetica Neue"/>
              </a:rPr>
              <a:t>JavaScript</a:t>
            </a:r>
            <a:r>
              <a:rPr lang="nl-NL" sz="2200" b="0" i="0" u="none" strike="noStrike" kern="1200" cap="none" dirty="0" smtClean="0">
                <a:solidFill>
                  <a:schemeClr val="tx1"/>
                </a:solidFill>
                <a:effectLst/>
                <a:latin typeface="Helvetica Neue"/>
                <a:ea typeface="Helvetica Neue"/>
                <a:cs typeface="Helvetica Neue"/>
                <a:sym typeface="Helvetica Neue"/>
              </a:rPr>
              <a:t> object.</a:t>
            </a:r>
          </a:p>
          <a:p>
            <a:pPr lvl="0">
              <a:spcBef>
                <a:spcPts val="0"/>
              </a:spcBef>
              <a:buNone/>
            </a:pPr>
            <a:endParaRPr lang="nl-NL" dirty="0" smtClean="0"/>
          </a:p>
          <a:p>
            <a:pPr lvl="0">
              <a:spcBef>
                <a:spcPts val="0"/>
              </a:spcBef>
              <a:buNone/>
            </a:pPr>
            <a:r>
              <a:rPr lang="nl-NL" dirty="0" smtClean="0"/>
              <a:t>STRINGIFY:</a:t>
            </a:r>
          </a:p>
          <a:p>
            <a:r>
              <a:rPr lang="nl-NL" sz="2200" b="0" i="0" u="none" strike="noStrike" kern="1200" cap="none" dirty="0" err="1" smtClean="0">
                <a:solidFill>
                  <a:schemeClr val="tx1"/>
                </a:solidFill>
                <a:effectLst/>
                <a:latin typeface="Helvetica Neue"/>
                <a:ea typeface="Helvetica Neue"/>
                <a:cs typeface="Helvetica Neue"/>
                <a:sym typeface="Helvetica Neue"/>
              </a:rPr>
              <a:t>When</a:t>
            </a:r>
            <a:r>
              <a:rPr lang="nl-NL" sz="2200" b="0" i="0" u="none" strike="noStrike" kern="1200" cap="none" dirty="0" smtClean="0">
                <a:solidFill>
                  <a:schemeClr val="tx1"/>
                </a:solidFill>
                <a:effectLst/>
                <a:latin typeface="Helvetica Neue"/>
                <a:ea typeface="Helvetica Neue"/>
                <a:cs typeface="Helvetica Neue"/>
                <a:sym typeface="Helvetica Neue"/>
              </a:rPr>
              <a:t> </a:t>
            </a:r>
            <a:r>
              <a:rPr lang="nl-NL" sz="2200" b="0" i="0" u="none" strike="noStrike" kern="1200" cap="none" dirty="0" err="1" smtClean="0">
                <a:solidFill>
                  <a:schemeClr val="tx1"/>
                </a:solidFill>
                <a:effectLst/>
                <a:latin typeface="Helvetica Neue"/>
                <a:ea typeface="Helvetica Neue"/>
                <a:cs typeface="Helvetica Neue"/>
                <a:sym typeface="Helvetica Neue"/>
              </a:rPr>
              <a:t>sending</a:t>
            </a:r>
            <a:r>
              <a:rPr lang="nl-NL" sz="2200" b="0" i="0" u="none" strike="noStrike" kern="1200" cap="none" dirty="0" smtClean="0">
                <a:solidFill>
                  <a:schemeClr val="tx1"/>
                </a:solidFill>
                <a:effectLst/>
                <a:latin typeface="Helvetica Neue"/>
                <a:ea typeface="Helvetica Neue"/>
                <a:cs typeface="Helvetica Neue"/>
                <a:sym typeface="Helvetica Neue"/>
              </a:rPr>
              <a:t> data </a:t>
            </a:r>
            <a:r>
              <a:rPr lang="nl-NL" sz="2200" b="0" i="0" u="none" strike="noStrike" kern="1200" cap="none" dirty="0" err="1" smtClean="0">
                <a:solidFill>
                  <a:schemeClr val="tx1"/>
                </a:solidFill>
                <a:effectLst/>
                <a:latin typeface="Helvetica Neue"/>
                <a:ea typeface="Helvetica Neue"/>
                <a:cs typeface="Helvetica Neue"/>
                <a:sym typeface="Helvetica Neue"/>
              </a:rPr>
              <a:t>to</a:t>
            </a:r>
            <a:r>
              <a:rPr lang="nl-NL" sz="2200" b="0" i="0" u="none" strike="noStrike" kern="1200" cap="none" dirty="0" smtClean="0">
                <a:solidFill>
                  <a:schemeClr val="tx1"/>
                </a:solidFill>
                <a:effectLst/>
                <a:latin typeface="Helvetica Neue"/>
                <a:ea typeface="Helvetica Neue"/>
                <a:cs typeface="Helvetica Neue"/>
                <a:sym typeface="Helvetica Neue"/>
              </a:rPr>
              <a:t> a web server, </a:t>
            </a:r>
            <a:r>
              <a:rPr lang="nl-NL" sz="2200" b="0" i="0" u="none" strike="noStrike" kern="1200" cap="none" dirty="0" err="1" smtClean="0">
                <a:solidFill>
                  <a:schemeClr val="tx1"/>
                </a:solidFill>
                <a:effectLst/>
                <a:latin typeface="Helvetica Neue"/>
                <a:ea typeface="Helvetica Neue"/>
                <a:cs typeface="Helvetica Neue"/>
                <a:sym typeface="Helvetica Neue"/>
              </a:rPr>
              <a:t>the</a:t>
            </a:r>
            <a:r>
              <a:rPr lang="nl-NL" sz="2200" b="0" i="0" u="none" strike="noStrike" kern="1200" cap="none" dirty="0" smtClean="0">
                <a:solidFill>
                  <a:schemeClr val="tx1"/>
                </a:solidFill>
                <a:effectLst/>
                <a:latin typeface="Helvetica Neue"/>
                <a:ea typeface="Helvetica Neue"/>
                <a:cs typeface="Helvetica Neue"/>
                <a:sym typeface="Helvetica Neue"/>
              </a:rPr>
              <a:t> data has </a:t>
            </a:r>
            <a:r>
              <a:rPr lang="nl-NL" sz="2200" b="0" i="0" u="none" strike="noStrike" kern="1200" cap="none" dirty="0" err="1" smtClean="0">
                <a:solidFill>
                  <a:schemeClr val="tx1"/>
                </a:solidFill>
                <a:effectLst/>
                <a:latin typeface="Helvetica Neue"/>
                <a:ea typeface="Helvetica Neue"/>
                <a:cs typeface="Helvetica Neue"/>
                <a:sym typeface="Helvetica Neue"/>
              </a:rPr>
              <a:t>to</a:t>
            </a:r>
            <a:r>
              <a:rPr lang="nl-NL" sz="2200" b="0" i="0" u="none" strike="noStrike" kern="1200" cap="none" dirty="0" smtClean="0">
                <a:solidFill>
                  <a:schemeClr val="tx1"/>
                </a:solidFill>
                <a:effectLst/>
                <a:latin typeface="Helvetica Neue"/>
                <a:ea typeface="Helvetica Neue"/>
                <a:cs typeface="Helvetica Neue"/>
                <a:sym typeface="Helvetica Neue"/>
              </a:rPr>
              <a:t> </a:t>
            </a:r>
            <a:r>
              <a:rPr lang="nl-NL" sz="2200" b="0" i="0" u="none" strike="noStrike" kern="1200" cap="none" dirty="0" err="1" smtClean="0">
                <a:solidFill>
                  <a:schemeClr val="tx1"/>
                </a:solidFill>
                <a:effectLst/>
                <a:latin typeface="Helvetica Neue"/>
                <a:ea typeface="Helvetica Neue"/>
                <a:cs typeface="Helvetica Neue"/>
                <a:sym typeface="Helvetica Neue"/>
              </a:rPr>
              <a:t>be</a:t>
            </a:r>
            <a:r>
              <a:rPr lang="nl-NL" sz="2200" b="0" i="0" u="none" strike="noStrike" kern="1200" cap="none" dirty="0" smtClean="0">
                <a:solidFill>
                  <a:schemeClr val="tx1"/>
                </a:solidFill>
                <a:effectLst/>
                <a:latin typeface="Helvetica Neue"/>
                <a:ea typeface="Helvetica Neue"/>
                <a:cs typeface="Helvetica Neue"/>
                <a:sym typeface="Helvetica Neue"/>
              </a:rPr>
              <a:t> a string.</a:t>
            </a:r>
          </a:p>
          <a:p>
            <a:r>
              <a:rPr lang="nl-NL" sz="2200" b="0" i="0" u="none" strike="noStrike" kern="1200" cap="none" dirty="0" err="1" smtClean="0">
                <a:solidFill>
                  <a:schemeClr val="tx1"/>
                </a:solidFill>
                <a:effectLst/>
                <a:latin typeface="Helvetica Neue"/>
                <a:ea typeface="Helvetica Neue"/>
                <a:cs typeface="Helvetica Neue"/>
                <a:sym typeface="Helvetica Neue"/>
              </a:rPr>
              <a:t>Convert</a:t>
            </a:r>
            <a:r>
              <a:rPr lang="nl-NL" sz="2200" b="0" i="0" u="none" strike="noStrike" kern="1200" cap="none" dirty="0" smtClean="0">
                <a:solidFill>
                  <a:schemeClr val="tx1"/>
                </a:solidFill>
                <a:effectLst/>
                <a:latin typeface="Helvetica Neue"/>
                <a:ea typeface="Helvetica Neue"/>
                <a:cs typeface="Helvetica Neue"/>
                <a:sym typeface="Helvetica Neue"/>
              </a:rPr>
              <a:t> a </a:t>
            </a:r>
            <a:r>
              <a:rPr lang="nl-NL" sz="2200" b="0" i="0" u="none" strike="noStrike" kern="1200" cap="none" dirty="0" err="1" smtClean="0">
                <a:solidFill>
                  <a:schemeClr val="tx1"/>
                </a:solidFill>
                <a:effectLst/>
                <a:latin typeface="Helvetica Neue"/>
                <a:ea typeface="Helvetica Neue"/>
                <a:cs typeface="Helvetica Neue"/>
                <a:sym typeface="Helvetica Neue"/>
              </a:rPr>
              <a:t>JavaScript</a:t>
            </a:r>
            <a:r>
              <a:rPr lang="nl-NL" sz="2200" b="0" i="0" u="none" strike="noStrike" kern="1200" cap="none" dirty="0" smtClean="0">
                <a:solidFill>
                  <a:schemeClr val="tx1"/>
                </a:solidFill>
                <a:effectLst/>
                <a:latin typeface="Helvetica Neue"/>
                <a:ea typeface="Helvetica Neue"/>
                <a:cs typeface="Helvetica Neue"/>
                <a:sym typeface="Helvetica Neue"/>
              </a:rPr>
              <a:t> object </a:t>
            </a:r>
            <a:r>
              <a:rPr lang="nl-NL" sz="2200" b="0" i="0" u="none" strike="noStrike" kern="1200" cap="none" dirty="0" err="1" smtClean="0">
                <a:solidFill>
                  <a:schemeClr val="tx1"/>
                </a:solidFill>
                <a:effectLst/>
                <a:latin typeface="Helvetica Neue"/>
                <a:ea typeface="Helvetica Neue"/>
                <a:cs typeface="Helvetica Neue"/>
                <a:sym typeface="Helvetica Neue"/>
              </a:rPr>
              <a:t>into</a:t>
            </a:r>
            <a:r>
              <a:rPr lang="nl-NL" sz="2200" b="0" i="0" u="none" strike="noStrike" kern="1200" cap="none" dirty="0" smtClean="0">
                <a:solidFill>
                  <a:schemeClr val="tx1"/>
                </a:solidFill>
                <a:effectLst/>
                <a:latin typeface="Helvetica Neue"/>
                <a:ea typeface="Helvetica Neue"/>
                <a:cs typeface="Helvetica Neue"/>
                <a:sym typeface="Helvetica Neue"/>
              </a:rPr>
              <a:t> a string </a:t>
            </a:r>
            <a:r>
              <a:rPr lang="nl-NL" sz="2200" b="0" i="0" u="none" strike="noStrike" kern="1200" cap="none" dirty="0" err="1" smtClean="0">
                <a:solidFill>
                  <a:schemeClr val="tx1"/>
                </a:solidFill>
                <a:effectLst/>
                <a:latin typeface="Helvetica Neue"/>
                <a:ea typeface="Helvetica Neue"/>
                <a:cs typeface="Helvetica Neue"/>
                <a:sym typeface="Helvetica Neue"/>
              </a:rPr>
              <a:t>with</a:t>
            </a:r>
            <a:r>
              <a:rPr lang="nl-NL" sz="2200" b="0" i="0" u="none" strike="noStrike" kern="1200" cap="none" dirty="0" smtClean="0">
                <a:solidFill>
                  <a:schemeClr val="tx1"/>
                </a:solidFill>
                <a:effectLst/>
                <a:latin typeface="Helvetica Neue"/>
                <a:ea typeface="Helvetica Neue"/>
                <a:cs typeface="Helvetica Neue"/>
                <a:sym typeface="Helvetica Neue"/>
              </a:rPr>
              <a:t> </a:t>
            </a:r>
            <a:r>
              <a:rPr lang="nl-NL" sz="2200" b="0" i="0" u="none" strike="noStrike" kern="1200" cap="none" dirty="0" err="1" smtClean="0">
                <a:solidFill>
                  <a:schemeClr val="tx1"/>
                </a:solidFill>
                <a:effectLst/>
                <a:latin typeface="Helvetica Neue"/>
                <a:ea typeface="Helvetica Neue"/>
                <a:cs typeface="Helvetica Neue"/>
                <a:sym typeface="Helvetica Neue"/>
              </a:rPr>
              <a:t>JSON.stringify</a:t>
            </a:r>
            <a:r>
              <a:rPr lang="nl-NL" sz="2200" b="0" i="0" u="none" strike="noStrike" kern="1200" cap="none" dirty="0" smtClean="0">
                <a:solidFill>
                  <a:schemeClr val="tx1"/>
                </a:solidFill>
                <a:effectLst/>
                <a:latin typeface="Helvetica Neue"/>
                <a:ea typeface="Helvetica Neue"/>
                <a:cs typeface="Helvetica Neue"/>
                <a:sym typeface="Helvetica Neue"/>
              </a:rPr>
              <a:t>().</a:t>
            </a:r>
          </a:p>
          <a:p>
            <a:pPr lvl="0">
              <a:spcBef>
                <a:spcPts val="0"/>
              </a:spcBef>
              <a:buNone/>
            </a:pPr>
            <a:endParaRPr dirty="0"/>
          </a:p>
        </p:txBody>
      </p:sp>
      <p:sp>
        <p:nvSpPr>
          <p:cNvPr id="302" name="Shape 30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Shape 250"/>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251" name="Shape 251"/>
          <p:cNvSpPr>
            <a:spLocks noGrp="1" noRot="1" noChangeAspect="1"/>
          </p:cNvSpPr>
          <p:nvPr>
            <p:ph type="sldImg" idx="2"/>
          </p:nvPr>
        </p:nvSpPr>
        <p:spPr>
          <a:xfrm>
            <a:off x="380999"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5919288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Shape 255"/>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256" name="Shape 256"/>
          <p:cNvSpPr>
            <a:spLocks noGrp="1" noRot="1" noChangeAspect="1"/>
          </p:cNvSpPr>
          <p:nvPr>
            <p:ph type="sldImg" idx="2"/>
          </p:nvPr>
        </p:nvSpPr>
        <p:spPr>
          <a:xfrm>
            <a:off x="380999"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803512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Shape 260"/>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261" name="Shape 261"/>
          <p:cNvSpPr>
            <a:spLocks noGrp="1" noRot="1" noChangeAspect="1"/>
          </p:cNvSpPr>
          <p:nvPr>
            <p:ph type="sldImg" idx="2"/>
          </p:nvPr>
        </p:nvSpPr>
        <p:spPr>
          <a:xfrm>
            <a:off x="380999"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6702686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Shape 266"/>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267" name="Shape 267"/>
          <p:cNvSpPr>
            <a:spLocks noGrp="1" noRot="1" noChangeAspect="1"/>
          </p:cNvSpPr>
          <p:nvPr>
            <p:ph type="sldImg" idx="2"/>
          </p:nvPr>
        </p:nvSpPr>
        <p:spPr>
          <a:xfrm>
            <a:off x="380999"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9774144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Shape 272"/>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273" name="Shape 273"/>
          <p:cNvSpPr>
            <a:spLocks noGrp="1" noRot="1" noChangeAspect="1"/>
          </p:cNvSpPr>
          <p:nvPr>
            <p:ph type="sldImg" idx="2"/>
          </p:nvPr>
        </p:nvSpPr>
        <p:spPr>
          <a:xfrm>
            <a:off x="380999"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209478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Shape 279"/>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280" name="Shape 280"/>
          <p:cNvSpPr>
            <a:spLocks noGrp="1" noRot="1" noChangeAspect="1"/>
          </p:cNvSpPr>
          <p:nvPr>
            <p:ph type="sldImg" idx="2"/>
          </p:nvPr>
        </p:nvSpPr>
        <p:spPr>
          <a:xfrm>
            <a:off x="380999"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719900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Shape 285"/>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286" name="Shape 28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1219786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Shape 285"/>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286" name="Shape 28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874829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Shape 86"/>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87" name="Shape 87"/>
          <p:cNvSpPr>
            <a:spLocks noGrp="1" noRot="1" noChangeAspect="1"/>
          </p:cNvSpPr>
          <p:nvPr>
            <p:ph type="sldImg" idx="2"/>
          </p:nvPr>
        </p:nvSpPr>
        <p:spPr>
          <a:xfrm>
            <a:off x="380999"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2303797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200" b="0" i="0" u="none" strike="noStrike" kern="1200" cap="none" dirty="0" err="1" smtClean="0">
                <a:solidFill>
                  <a:schemeClr val="tx1"/>
                </a:solidFill>
                <a:effectLst/>
                <a:latin typeface="Helvetica Neue"/>
                <a:ea typeface="Helvetica Neue"/>
                <a:cs typeface="Helvetica Neue"/>
                <a:sym typeface="Helvetica Neue"/>
              </a:rPr>
              <a:t>filewalker</a:t>
            </a:r>
            <a:r>
              <a:rPr lang="en-US" sz="2200" b="0" i="0" u="none" strike="noStrike" kern="1200" cap="none" dirty="0" smtClean="0">
                <a:solidFill>
                  <a:schemeClr val="tx1"/>
                </a:solidFill>
                <a:effectLst/>
                <a:latin typeface="Helvetica Neue"/>
                <a:ea typeface="Helvetica Neue"/>
                <a:cs typeface="Helvetica Neue"/>
                <a:sym typeface="Helvetica Neue"/>
              </a:rPr>
              <a:t>('</a:t>
            </a:r>
            <a:r>
              <a:rPr lang="en-US" sz="2200" b="0" i="0" u="none" strike="noStrike" kern="1200" cap="none" dirty="0" err="1" smtClean="0">
                <a:solidFill>
                  <a:schemeClr val="tx1"/>
                </a:solidFill>
                <a:effectLst/>
                <a:latin typeface="Helvetica Neue"/>
                <a:ea typeface="Helvetica Neue"/>
                <a:cs typeface="Helvetica Neue"/>
                <a:sym typeface="Helvetica Neue"/>
              </a:rPr>
              <a:t>node_modules</a:t>
            </a:r>
            <a:r>
              <a:rPr lang="en-US" sz="2200" b="0" i="0" u="none" strike="noStrike" kern="1200" cap="none" dirty="0" smtClean="0">
                <a:solidFill>
                  <a:schemeClr val="tx1"/>
                </a:solidFill>
                <a:effectLst/>
                <a:latin typeface="Helvetica Neue"/>
                <a:ea typeface="Helvetica Neue"/>
                <a:cs typeface="Helvetica Neue"/>
                <a:sym typeface="Helvetica Neue"/>
              </a:rPr>
              <a:t>')</a:t>
            </a:r>
          </a:p>
          <a:p>
            <a:r>
              <a:rPr lang="en-US" sz="2200" b="0" i="0" u="none" strike="noStrike" kern="1200" cap="none" dirty="0" smtClean="0">
                <a:solidFill>
                  <a:schemeClr val="tx1"/>
                </a:solidFill>
                <a:effectLst/>
                <a:latin typeface="Helvetica Neue"/>
                <a:ea typeface="Helvetica Neue"/>
                <a:cs typeface="Helvetica Neue"/>
                <a:sym typeface="Helvetica Neue"/>
              </a:rPr>
              <a:t>.on('</a:t>
            </a:r>
            <a:r>
              <a:rPr lang="en-US" sz="2200" b="0" i="0" u="none" strike="noStrike" kern="1200" cap="none" dirty="0" err="1" smtClean="0">
                <a:solidFill>
                  <a:schemeClr val="tx1"/>
                </a:solidFill>
                <a:effectLst/>
                <a:latin typeface="Helvetica Neue"/>
                <a:ea typeface="Helvetica Neue"/>
                <a:cs typeface="Helvetica Neue"/>
                <a:sym typeface="Helvetica Neue"/>
              </a:rPr>
              <a:t>dir</a:t>
            </a:r>
            <a:r>
              <a:rPr lang="en-US" sz="2200" b="0" i="0" u="none" strike="noStrike" kern="1200" cap="none" dirty="0" smtClean="0">
                <a:solidFill>
                  <a:schemeClr val="tx1"/>
                </a:solidFill>
                <a:effectLst/>
                <a:latin typeface="Helvetica Neue"/>
                <a:ea typeface="Helvetica Neue"/>
                <a:cs typeface="Helvetica Neue"/>
                <a:sym typeface="Helvetica Neue"/>
              </a:rPr>
              <a:t>', p =&gt; </a:t>
            </a:r>
            <a:r>
              <a:rPr lang="en-US" sz="2200" b="0" i="0" u="none" strike="noStrike" kern="1200" cap="none" dirty="0" err="1" smtClean="0">
                <a:solidFill>
                  <a:schemeClr val="tx1"/>
                </a:solidFill>
                <a:effectLst/>
                <a:latin typeface="Helvetica Neue"/>
                <a:ea typeface="Helvetica Neue"/>
                <a:cs typeface="Helvetica Neue"/>
                <a:sym typeface="Helvetica Neue"/>
              </a:rPr>
              <a:t>console.log</a:t>
            </a:r>
            <a:r>
              <a:rPr lang="en-US" sz="2200" b="0" i="0" u="none" strike="noStrike" kern="1200" cap="none" dirty="0" smtClean="0">
                <a:solidFill>
                  <a:schemeClr val="tx1"/>
                </a:solidFill>
                <a:effectLst/>
                <a:latin typeface="Helvetica Neue"/>
                <a:ea typeface="Helvetica Neue"/>
                <a:cs typeface="Helvetica Neue"/>
                <a:sym typeface="Helvetica Neue"/>
              </a:rPr>
              <a:t>('</a:t>
            </a:r>
            <a:r>
              <a:rPr lang="en-US" sz="2200" b="0" i="0" u="none" strike="noStrike" kern="1200" cap="none" dirty="0" err="1" smtClean="0">
                <a:solidFill>
                  <a:schemeClr val="tx1"/>
                </a:solidFill>
                <a:effectLst/>
                <a:latin typeface="Helvetica Neue"/>
                <a:ea typeface="Helvetica Neue"/>
                <a:cs typeface="Helvetica Neue"/>
                <a:sym typeface="Helvetica Neue"/>
              </a:rPr>
              <a:t>dir</a:t>
            </a:r>
            <a:r>
              <a:rPr lang="en-US" sz="2200" b="0" i="0" u="none" strike="noStrike" kern="1200" cap="none" dirty="0" smtClean="0">
                <a:solidFill>
                  <a:schemeClr val="tx1"/>
                </a:solidFill>
                <a:effectLst/>
                <a:latin typeface="Helvetica Neue"/>
                <a:ea typeface="Helvetica Neue"/>
                <a:cs typeface="Helvetica Neue"/>
                <a:sym typeface="Helvetica Neue"/>
              </a:rPr>
              <a:t>: %s', p))</a:t>
            </a:r>
          </a:p>
          <a:p>
            <a:r>
              <a:rPr lang="en-US" sz="2200" b="0" i="0" u="none" strike="noStrike" kern="1200" cap="none" dirty="0" smtClean="0">
                <a:solidFill>
                  <a:schemeClr val="tx1"/>
                </a:solidFill>
                <a:effectLst/>
                <a:latin typeface="Helvetica Neue"/>
                <a:ea typeface="Helvetica Neue"/>
                <a:cs typeface="Helvetica Neue"/>
                <a:sym typeface="Helvetica Neue"/>
              </a:rPr>
              <a:t>.on('file', (p, s) =&gt; </a:t>
            </a:r>
            <a:r>
              <a:rPr lang="en-US" sz="2200" b="0" i="0" u="none" strike="noStrike" kern="1200" cap="none" dirty="0" err="1" smtClean="0">
                <a:solidFill>
                  <a:schemeClr val="tx1"/>
                </a:solidFill>
                <a:effectLst/>
                <a:latin typeface="Helvetica Neue"/>
                <a:ea typeface="Helvetica Neue"/>
                <a:cs typeface="Helvetica Neue"/>
                <a:sym typeface="Helvetica Neue"/>
              </a:rPr>
              <a:t>console.log</a:t>
            </a:r>
            <a:r>
              <a:rPr lang="en-US" sz="2200" b="0" i="0" u="none" strike="noStrike" kern="1200" cap="none" dirty="0" smtClean="0">
                <a:solidFill>
                  <a:schemeClr val="tx1"/>
                </a:solidFill>
                <a:effectLst/>
                <a:latin typeface="Helvetica Neue"/>
                <a:ea typeface="Helvetica Neue"/>
                <a:cs typeface="Helvetica Neue"/>
                <a:sym typeface="Helvetica Neue"/>
              </a:rPr>
              <a:t>('file: %s, %d bytes', p, </a:t>
            </a:r>
            <a:r>
              <a:rPr lang="en-US" sz="2200" b="0" i="0" u="none" strike="noStrike" kern="1200" cap="none" dirty="0" err="1" smtClean="0">
                <a:solidFill>
                  <a:schemeClr val="tx1"/>
                </a:solidFill>
                <a:effectLst/>
                <a:latin typeface="Helvetica Neue"/>
                <a:ea typeface="Helvetica Neue"/>
                <a:cs typeface="Helvetica Neue"/>
                <a:sym typeface="Helvetica Neue"/>
              </a:rPr>
              <a:t>s.size</a:t>
            </a:r>
            <a:r>
              <a:rPr lang="en-US" sz="2200" b="0" i="0" u="none" strike="noStrike" kern="1200" cap="none" dirty="0" smtClean="0">
                <a:solidFill>
                  <a:schemeClr val="tx1"/>
                </a:solidFill>
                <a:effectLst/>
                <a:latin typeface="Helvetica Neue"/>
                <a:ea typeface="Helvetica Neue"/>
                <a:cs typeface="Helvetica Neue"/>
                <a:sym typeface="Helvetica Neue"/>
              </a:rPr>
              <a:t>))</a:t>
            </a:r>
          </a:p>
          <a:p>
            <a:r>
              <a:rPr lang="en-US" sz="2200" b="0" i="0" u="none" strike="noStrike" kern="1200" cap="none" dirty="0" smtClean="0">
                <a:solidFill>
                  <a:schemeClr val="tx1"/>
                </a:solidFill>
                <a:effectLst/>
                <a:latin typeface="Helvetica Neue"/>
                <a:ea typeface="Helvetica Neue"/>
                <a:cs typeface="Helvetica Neue"/>
                <a:sym typeface="Helvetica Neue"/>
              </a:rPr>
              <a:t>.on('done', () =&gt; </a:t>
            </a:r>
            <a:r>
              <a:rPr lang="en-US" sz="2200" b="0" i="0" u="none" strike="noStrike" kern="1200" cap="none" dirty="0" err="1" smtClean="0">
                <a:solidFill>
                  <a:schemeClr val="tx1"/>
                </a:solidFill>
                <a:effectLst/>
                <a:latin typeface="Helvetica Neue"/>
                <a:ea typeface="Helvetica Neue"/>
                <a:cs typeface="Helvetica Neue"/>
                <a:sym typeface="Helvetica Neue"/>
              </a:rPr>
              <a:t>console.log</a:t>
            </a:r>
            <a:r>
              <a:rPr lang="en-US" sz="2200" b="0" i="0" u="none" strike="noStrike" kern="1200" cap="none" dirty="0" smtClean="0">
                <a:solidFill>
                  <a:schemeClr val="tx1"/>
                </a:solidFill>
                <a:effectLst/>
                <a:latin typeface="Helvetica Neue"/>
                <a:ea typeface="Helvetica Neue"/>
                <a:cs typeface="Helvetica Neue"/>
                <a:sym typeface="Helvetica Neue"/>
              </a:rPr>
              <a:t>('%d </a:t>
            </a:r>
            <a:r>
              <a:rPr lang="en-US" sz="2200" b="0" i="0" u="none" strike="noStrike" kern="1200" cap="none" dirty="0" err="1" smtClean="0">
                <a:solidFill>
                  <a:schemeClr val="tx1"/>
                </a:solidFill>
                <a:effectLst/>
                <a:latin typeface="Helvetica Neue"/>
                <a:ea typeface="Helvetica Neue"/>
                <a:cs typeface="Helvetica Neue"/>
                <a:sym typeface="Helvetica Neue"/>
              </a:rPr>
              <a:t>dirs</a:t>
            </a:r>
            <a:r>
              <a:rPr lang="en-US" sz="2200" b="0" i="0" u="none" strike="noStrike" kern="1200" cap="none" dirty="0" smtClean="0">
                <a:solidFill>
                  <a:schemeClr val="tx1"/>
                </a:solidFill>
                <a:effectLst/>
                <a:latin typeface="Helvetica Neue"/>
                <a:ea typeface="Helvetica Neue"/>
                <a:cs typeface="Helvetica Neue"/>
                <a:sym typeface="Helvetica Neue"/>
              </a:rPr>
              <a:t>, %d files, %d bytes', </a:t>
            </a:r>
            <a:r>
              <a:rPr lang="en-US" sz="2200" b="0" i="0" u="none" strike="noStrike" kern="1200" cap="none" dirty="0" err="1" smtClean="0">
                <a:solidFill>
                  <a:schemeClr val="tx1"/>
                </a:solidFill>
                <a:effectLst/>
                <a:latin typeface="Helvetica Neue"/>
                <a:ea typeface="Helvetica Neue"/>
                <a:cs typeface="Helvetica Neue"/>
                <a:sym typeface="Helvetica Neue"/>
              </a:rPr>
              <a:t>this.dirs</a:t>
            </a:r>
            <a:r>
              <a:rPr lang="en-US" sz="2200" b="0" i="0" u="none" strike="noStrike" kern="1200" cap="none" dirty="0" smtClean="0">
                <a:solidFill>
                  <a:schemeClr val="tx1"/>
                </a:solidFill>
                <a:effectLst/>
                <a:latin typeface="Helvetica Neue"/>
                <a:ea typeface="Helvetica Neue"/>
                <a:cs typeface="Helvetica Neue"/>
                <a:sym typeface="Helvetica Neue"/>
              </a:rPr>
              <a:t>, </a:t>
            </a:r>
            <a:r>
              <a:rPr lang="en-US" sz="2200" b="0" i="0" u="none" strike="noStrike" kern="1200" cap="none" dirty="0" err="1" smtClean="0">
                <a:solidFill>
                  <a:schemeClr val="tx1"/>
                </a:solidFill>
                <a:effectLst/>
                <a:latin typeface="Helvetica Neue"/>
                <a:ea typeface="Helvetica Neue"/>
                <a:cs typeface="Helvetica Neue"/>
                <a:sym typeface="Helvetica Neue"/>
              </a:rPr>
              <a:t>this.files</a:t>
            </a:r>
            <a:r>
              <a:rPr lang="en-US" sz="2200" b="0" i="0" u="none" strike="noStrike" kern="1200" cap="none" dirty="0" smtClean="0">
                <a:solidFill>
                  <a:schemeClr val="tx1"/>
                </a:solidFill>
                <a:effectLst/>
                <a:latin typeface="Helvetica Neue"/>
                <a:ea typeface="Helvetica Neue"/>
                <a:cs typeface="Helvetica Neue"/>
                <a:sym typeface="Helvetica Neue"/>
              </a:rPr>
              <a:t>, </a:t>
            </a:r>
            <a:r>
              <a:rPr lang="en-US" sz="2200" b="0" i="0" u="none" strike="noStrike" kern="1200" cap="none" dirty="0" err="1" smtClean="0">
                <a:solidFill>
                  <a:schemeClr val="tx1"/>
                </a:solidFill>
                <a:effectLst/>
                <a:latin typeface="Helvetica Neue"/>
                <a:ea typeface="Helvetica Neue"/>
                <a:cs typeface="Helvetica Neue"/>
                <a:sym typeface="Helvetica Neue"/>
              </a:rPr>
              <a:t>this.bytes</a:t>
            </a:r>
            <a:r>
              <a:rPr lang="en-US" sz="2200" b="0" i="0" u="none" strike="noStrike" kern="1200" cap="none" dirty="0" smtClean="0">
                <a:solidFill>
                  <a:schemeClr val="tx1"/>
                </a:solidFill>
                <a:effectLst/>
                <a:latin typeface="Helvetica Neue"/>
                <a:ea typeface="Helvetica Neue"/>
                <a:cs typeface="Helvetica Neue"/>
                <a:sym typeface="Helvetica Neue"/>
              </a:rPr>
              <a:t>))</a:t>
            </a:r>
          </a:p>
          <a:p>
            <a:r>
              <a:rPr lang="en-US" sz="2200" b="0" i="0" u="none" strike="noStrike" kern="1200" cap="none" dirty="0" smtClean="0">
                <a:solidFill>
                  <a:schemeClr val="tx1"/>
                </a:solidFill>
                <a:effectLst/>
                <a:latin typeface="Helvetica Neue"/>
                <a:ea typeface="Helvetica Neue"/>
                <a:cs typeface="Helvetica Neue"/>
                <a:sym typeface="Helvetica Neue"/>
              </a:rPr>
              <a:t>.walk();</a:t>
            </a:r>
          </a:p>
          <a:p>
            <a:endParaRPr lang="en-US" dirty="0"/>
          </a:p>
        </p:txBody>
      </p:sp>
    </p:spTree>
    <p:extLst>
      <p:ext uri="{BB962C8B-B14F-4D97-AF65-F5344CB8AC3E}">
        <p14:creationId xmlns:p14="http://schemas.microsoft.com/office/powerpoint/2010/main" val="57554690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err="1" smtClean="0"/>
              <a:t>Voorbeeld</a:t>
            </a:r>
            <a:r>
              <a:rPr lang="en-US" dirty="0" smtClean="0"/>
              <a:t> </a:t>
            </a:r>
            <a:r>
              <a:rPr lang="en-US" dirty="0" err="1" smtClean="0"/>
              <a:t>Whatsapp</a:t>
            </a:r>
            <a:r>
              <a:rPr lang="en-US" dirty="0" smtClean="0"/>
              <a:t>. </a:t>
            </a:r>
            <a:r>
              <a:rPr lang="en-US" dirty="0" err="1" smtClean="0"/>
              <a:t>Async</a:t>
            </a:r>
            <a:r>
              <a:rPr lang="en-US" dirty="0" smtClean="0"/>
              <a:t> </a:t>
            </a:r>
            <a:r>
              <a:rPr lang="en-US" dirty="0" err="1" smtClean="0"/>
              <a:t>communcatie</a:t>
            </a:r>
            <a:r>
              <a:rPr lang="en-US" baseline="0" dirty="0" smtClean="0"/>
              <a:t> met messaging.</a:t>
            </a:r>
          </a:p>
          <a:p>
            <a:endParaRPr lang="en-US" baseline="0" dirty="0" smtClean="0"/>
          </a:p>
          <a:p>
            <a:r>
              <a:rPr lang="en-US" baseline="0" dirty="0" smtClean="0"/>
              <a:t>Why </a:t>
            </a:r>
            <a:r>
              <a:rPr lang="en-US" baseline="0" dirty="0" err="1" smtClean="0"/>
              <a:t>Axios</a:t>
            </a:r>
            <a:r>
              <a:rPr lang="en-US" baseline="0" dirty="0" smtClean="0"/>
              <a:t>? </a:t>
            </a:r>
            <a:endParaRPr lang="en-US" dirty="0"/>
          </a:p>
        </p:txBody>
      </p:sp>
    </p:spTree>
    <p:extLst>
      <p:ext uri="{BB962C8B-B14F-4D97-AF65-F5344CB8AC3E}">
        <p14:creationId xmlns:p14="http://schemas.microsoft.com/office/powerpoint/2010/main" val="106303929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200" b="0" i="0" u="none" strike="noStrike" kern="1200" cap="none" dirty="0" smtClean="0">
                <a:solidFill>
                  <a:schemeClr val="tx1"/>
                </a:solidFill>
                <a:effectLst/>
                <a:latin typeface="Helvetica Neue"/>
                <a:ea typeface="Helvetica Neue"/>
                <a:cs typeface="Helvetica Neue"/>
                <a:sym typeface="Helvetica Neue"/>
              </a:rPr>
              <a:t>A web browser may be the client, and an application on a computer that hosts a web site may be the server.</a:t>
            </a:r>
          </a:p>
          <a:p>
            <a:r>
              <a:rPr lang="en-US" sz="2200" b="0" i="0" u="none" strike="noStrike" kern="1200" cap="none" dirty="0" smtClean="0">
                <a:solidFill>
                  <a:schemeClr val="tx1"/>
                </a:solidFill>
                <a:effectLst/>
                <a:latin typeface="Helvetica Neue"/>
                <a:ea typeface="Helvetica Neue"/>
                <a:cs typeface="Helvetica Neue"/>
                <a:sym typeface="Helvetica Neue"/>
              </a:rPr>
              <a:t>Example: A client (browser) submits an HTTP request to the server; then the server returns a response to the client. The response contains status information about the request and may also contain the requested content.</a:t>
            </a:r>
          </a:p>
          <a:p>
            <a:endParaRPr lang="en-US" dirty="0"/>
          </a:p>
        </p:txBody>
      </p:sp>
    </p:spTree>
    <p:extLst>
      <p:ext uri="{BB962C8B-B14F-4D97-AF65-F5344CB8AC3E}">
        <p14:creationId xmlns:p14="http://schemas.microsoft.com/office/powerpoint/2010/main" val="48574831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err="1" smtClean="0"/>
              <a:t>Voorbeeld</a:t>
            </a:r>
            <a:r>
              <a:rPr lang="en-US" dirty="0" smtClean="0"/>
              <a:t> </a:t>
            </a:r>
            <a:r>
              <a:rPr lang="en-US" dirty="0" err="1" smtClean="0"/>
              <a:t>Whatsapp</a:t>
            </a:r>
            <a:r>
              <a:rPr lang="en-US" dirty="0" smtClean="0"/>
              <a:t>. </a:t>
            </a:r>
            <a:r>
              <a:rPr lang="en-US" dirty="0" err="1" smtClean="0"/>
              <a:t>Async</a:t>
            </a:r>
            <a:r>
              <a:rPr lang="en-US" dirty="0" smtClean="0"/>
              <a:t> </a:t>
            </a:r>
            <a:r>
              <a:rPr lang="en-US" dirty="0" err="1" smtClean="0"/>
              <a:t>communcatie</a:t>
            </a:r>
            <a:r>
              <a:rPr lang="en-US" baseline="0" dirty="0" smtClean="0"/>
              <a:t> met messaging.</a:t>
            </a:r>
          </a:p>
          <a:p>
            <a:endParaRPr lang="en-US" baseline="0" dirty="0" smtClean="0"/>
          </a:p>
          <a:p>
            <a:r>
              <a:rPr lang="en-US" baseline="0" dirty="0" smtClean="0"/>
              <a:t>Why </a:t>
            </a:r>
            <a:r>
              <a:rPr lang="en-US" baseline="0" dirty="0" err="1" smtClean="0"/>
              <a:t>Axios</a:t>
            </a:r>
            <a:r>
              <a:rPr lang="en-US" baseline="0" dirty="0" smtClean="0"/>
              <a:t>? </a:t>
            </a:r>
            <a:endParaRPr lang="en-US" dirty="0"/>
          </a:p>
        </p:txBody>
      </p:sp>
    </p:spTree>
    <p:extLst>
      <p:ext uri="{BB962C8B-B14F-4D97-AF65-F5344CB8AC3E}">
        <p14:creationId xmlns:p14="http://schemas.microsoft.com/office/powerpoint/2010/main" val="2735570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Shape 92"/>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93" name="Shape 93"/>
          <p:cNvSpPr>
            <a:spLocks noGrp="1" noRot="1" noChangeAspect="1"/>
          </p:cNvSpPr>
          <p:nvPr>
            <p:ph type="sldImg" idx="2"/>
          </p:nvPr>
        </p:nvSpPr>
        <p:spPr>
          <a:xfrm>
            <a:off x="380999"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Shape 98"/>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99" name="Shape 9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Shape 105"/>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106" name="Shape 106"/>
          <p:cNvSpPr>
            <a:spLocks noGrp="1" noRot="1" noChangeAspect="1"/>
          </p:cNvSpPr>
          <p:nvPr>
            <p:ph type="sldImg" idx="2"/>
          </p:nvPr>
        </p:nvSpPr>
        <p:spPr>
          <a:xfrm>
            <a:off x="380999"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892968" y="863947"/>
            <a:ext cx="7358100" cy="1741200"/>
          </a:xfrm>
          <a:prstGeom prst="rect">
            <a:avLst/>
          </a:prstGeom>
          <a:noFill/>
          <a:ln>
            <a:noFill/>
          </a:ln>
        </p:spPr>
        <p:txBody>
          <a:bodyPr lIns="58925" tIns="58925" rIns="58925" bIns="58925" anchor="b" anchorCtr="0"/>
          <a:lstStyle>
            <a:lvl1pPr marL="0" marR="0" lvl="0" indent="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1pPr>
            <a:lvl2pPr marL="0" marR="0" lvl="1" indent="1524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2pPr>
            <a:lvl3pPr marL="0" marR="0" lvl="2" indent="2921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3pPr>
            <a:lvl4pPr marL="0" marR="0" lvl="3" indent="4445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4pPr>
            <a:lvl5pPr marL="0" marR="0" lvl="4" indent="5842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5pPr>
            <a:lvl6pPr marL="0" marR="0" lvl="5" indent="7366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6pPr>
            <a:lvl7pPr marL="0" marR="0" lvl="6" indent="8890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7pPr>
            <a:lvl8pPr marL="0" marR="0" lvl="7" indent="10287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8pPr>
            <a:lvl9pPr marL="0" marR="0" lvl="8" indent="11811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9pPr>
          </a:lstStyle>
          <a:p>
            <a:endParaRPr/>
          </a:p>
        </p:txBody>
      </p:sp>
      <p:sp>
        <p:nvSpPr>
          <p:cNvPr id="11" name="Shape 11"/>
          <p:cNvSpPr txBox="1">
            <a:spLocks noGrp="1"/>
          </p:cNvSpPr>
          <p:nvPr>
            <p:ph type="body" idx="1"/>
          </p:nvPr>
        </p:nvSpPr>
        <p:spPr>
          <a:xfrm>
            <a:off x="892968" y="2652117"/>
            <a:ext cx="7358100" cy="596100"/>
          </a:xfrm>
          <a:prstGeom prst="rect">
            <a:avLst/>
          </a:prstGeom>
          <a:noFill/>
          <a:ln>
            <a:noFill/>
          </a:ln>
        </p:spPr>
        <p:txBody>
          <a:bodyPr lIns="58925" tIns="58925" rIns="58925" bIns="58925" anchor="t" anchorCtr="0"/>
          <a:lstStyle>
            <a:lvl1pPr marL="0" marR="0" lvl="0" indent="0" algn="ctr" rtl="0">
              <a:lnSpc>
                <a:spcPct val="100000"/>
              </a:lnSpc>
              <a:spcBef>
                <a:spcPts val="0"/>
              </a:spcBef>
              <a:spcAft>
                <a:spcPts val="0"/>
              </a:spcAft>
              <a:buClr>
                <a:srgbClr val="FFFFFF"/>
              </a:buClr>
              <a:buFont typeface="Helvetica Neue"/>
              <a:buNone/>
              <a:defRPr sz="2100" b="0" i="0" u="none" strike="noStrike" cap="none">
                <a:solidFill>
                  <a:srgbClr val="FFFFFF"/>
                </a:solidFill>
                <a:latin typeface="Helvetica Neue"/>
                <a:ea typeface="Helvetica Neue"/>
                <a:cs typeface="Helvetica Neue"/>
                <a:sym typeface="Helvetica Neue"/>
              </a:defRPr>
            </a:lvl1pPr>
            <a:lvl2pPr marL="0" marR="0" lvl="1" indent="152400" algn="ctr" rtl="0">
              <a:lnSpc>
                <a:spcPct val="100000"/>
              </a:lnSpc>
              <a:spcBef>
                <a:spcPts val="0"/>
              </a:spcBef>
              <a:spcAft>
                <a:spcPts val="0"/>
              </a:spcAft>
              <a:buClr>
                <a:srgbClr val="FFFFFF"/>
              </a:buClr>
              <a:buFont typeface="Helvetica Neue"/>
              <a:buNone/>
              <a:defRPr sz="2100" b="0" i="0" u="none" strike="noStrike" cap="none">
                <a:solidFill>
                  <a:srgbClr val="FFFFFF"/>
                </a:solidFill>
                <a:latin typeface="Helvetica Neue"/>
                <a:ea typeface="Helvetica Neue"/>
                <a:cs typeface="Helvetica Neue"/>
                <a:sym typeface="Helvetica Neue"/>
              </a:defRPr>
            </a:lvl2pPr>
            <a:lvl3pPr marL="0" marR="0" lvl="2" indent="292100" algn="ctr" rtl="0">
              <a:lnSpc>
                <a:spcPct val="100000"/>
              </a:lnSpc>
              <a:spcBef>
                <a:spcPts val="0"/>
              </a:spcBef>
              <a:spcAft>
                <a:spcPts val="0"/>
              </a:spcAft>
              <a:buClr>
                <a:srgbClr val="FFFFFF"/>
              </a:buClr>
              <a:buFont typeface="Helvetica Neue"/>
              <a:buNone/>
              <a:defRPr sz="2100" b="0" i="0" u="none" strike="noStrike" cap="none">
                <a:solidFill>
                  <a:srgbClr val="FFFFFF"/>
                </a:solidFill>
                <a:latin typeface="Helvetica Neue"/>
                <a:ea typeface="Helvetica Neue"/>
                <a:cs typeface="Helvetica Neue"/>
                <a:sym typeface="Helvetica Neue"/>
              </a:defRPr>
            </a:lvl3pPr>
            <a:lvl4pPr marL="0" marR="0" lvl="3" indent="444500" algn="ctr" rtl="0">
              <a:lnSpc>
                <a:spcPct val="100000"/>
              </a:lnSpc>
              <a:spcBef>
                <a:spcPts val="0"/>
              </a:spcBef>
              <a:spcAft>
                <a:spcPts val="0"/>
              </a:spcAft>
              <a:buClr>
                <a:srgbClr val="FFFFFF"/>
              </a:buClr>
              <a:buFont typeface="Helvetica Neue"/>
              <a:buNone/>
              <a:defRPr sz="2100" b="0" i="0" u="none" strike="noStrike" cap="none">
                <a:solidFill>
                  <a:srgbClr val="FFFFFF"/>
                </a:solidFill>
                <a:latin typeface="Helvetica Neue"/>
                <a:ea typeface="Helvetica Neue"/>
                <a:cs typeface="Helvetica Neue"/>
                <a:sym typeface="Helvetica Neue"/>
              </a:defRPr>
            </a:lvl4pPr>
            <a:lvl5pPr marL="0" marR="0" lvl="4" indent="584200" algn="ctr" rtl="0">
              <a:lnSpc>
                <a:spcPct val="100000"/>
              </a:lnSpc>
              <a:spcBef>
                <a:spcPts val="0"/>
              </a:spcBef>
              <a:spcAft>
                <a:spcPts val="0"/>
              </a:spcAft>
              <a:buClr>
                <a:srgbClr val="FFFFFF"/>
              </a:buClr>
              <a:buFont typeface="Helvetica Neue"/>
              <a:buNone/>
              <a:defRPr sz="2100" b="0" i="0" u="none" strike="noStrike" cap="none">
                <a:solidFill>
                  <a:srgbClr val="FFFFFF"/>
                </a:solidFill>
                <a:latin typeface="Helvetica Neue"/>
                <a:ea typeface="Helvetica Neue"/>
                <a:cs typeface="Helvetica Neue"/>
                <a:sym typeface="Helvetica Neue"/>
              </a:defRPr>
            </a:lvl5pPr>
            <a:lvl6pPr marL="1714500" marR="0" lvl="5"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6pPr>
            <a:lvl7pPr marL="2006600" marR="0" lvl="6"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7pPr>
            <a:lvl8pPr marL="2286000" marR="0" lvl="7"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8pPr>
            <a:lvl9pPr marL="2578100" marR="0" lvl="8"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9pPr>
          </a:lstStyle>
          <a:p>
            <a:endParaRPr/>
          </a:p>
        </p:txBody>
      </p:sp>
      <p:sp>
        <p:nvSpPr>
          <p:cNvPr id="12" name="Shape 12"/>
          <p:cNvSpPr txBox="1">
            <a:spLocks noGrp="1"/>
          </p:cNvSpPr>
          <p:nvPr>
            <p:ph type="sldNum" idx="12"/>
          </p:nvPr>
        </p:nvSpPr>
        <p:spPr>
          <a:xfrm>
            <a:off x="4437983" y="4882306"/>
            <a:ext cx="259200" cy="201000"/>
          </a:xfrm>
          <a:prstGeom prst="rect">
            <a:avLst/>
          </a:prstGeom>
          <a:noFill/>
          <a:ln>
            <a:noFill/>
          </a:ln>
        </p:spPr>
        <p:txBody>
          <a:bodyPr lIns="32750" tIns="32750" rIns="32750" bIns="32750" anchor="t" anchorCtr="0">
            <a:noAutofit/>
          </a:bodyPr>
          <a:lstStyle/>
          <a:p>
            <a:pPr marL="0" marR="0" lvl="0" indent="0" algn="ctr" rtl="0">
              <a:lnSpc>
                <a:spcPct val="100000"/>
              </a:lnSpc>
              <a:spcBef>
                <a:spcPts val="0"/>
              </a:spcBef>
              <a:spcAft>
                <a:spcPts val="0"/>
              </a:spcAft>
              <a:buClr>
                <a:srgbClr val="FFFFFF"/>
              </a:buClr>
              <a:buSzPct val="25000"/>
              <a:buFont typeface="Helvetica Neue"/>
              <a:buNone/>
            </a:pPr>
            <a:fld id="{00000000-1234-1234-1234-123412341234}" type="slidenum">
              <a:rPr lang="en-US" sz="1200" b="0" i="0" u="none" strike="noStrike" cap="none">
                <a:solidFill>
                  <a:srgbClr val="FFFFFF"/>
                </a:solidFill>
                <a:latin typeface="Helvetica Neue"/>
                <a:ea typeface="Helvetica Neue"/>
                <a:cs typeface="Helvetica Neue"/>
                <a:sym typeface="Helvetica Neue"/>
              </a:rPr>
              <a:t>‹#›</a:t>
            </a:fld>
            <a:endParaRPr lang="en-US" sz="1200" b="0" i="0" u="none" strike="noStrike" cap="none">
              <a:solidFill>
                <a:srgbClr val="FFFFFF"/>
              </a:solidFill>
              <a:latin typeface="Helvetica Neue"/>
              <a:ea typeface="Helvetica Neue"/>
              <a:cs typeface="Helvetica Neue"/>
              <a:sym typeface="Helvetica Neue"/>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Photo">
    <p:spTree>
      <p:nvGrpSpPr>
        <p:cNvPr id="1" name="Shape 50"/>
        <p:cNvGrpSpPr/>
        <p:nvPr/>
      </p:nvGrpSpPr>
      <p:grpSpPr>
        <a:xfrm>
          <a:off x="0" y="0"/>
          <a:ext cx="0" cy="0"/>
          <a:chOff x="0" y="0"/>
          <a:chExt cx="0" cy="0"/>
        </a:xfrm>
      </p:grpSpPr>
      <p:sp>
        <p:nvSpPr>
          <p:cNvPr id="51" name="Shape 51"/>
          <p:cNvSpPr>
            <a:spLocks noGrp="1"/>
          </p:cNvSpPr>
          <p:nvPr>
            <p:ph type="pic" idx="2"/>
          </p:nvPr>
        </p:nvSpPr>
        <p:spPr>
          <a:xfrm>
            <a:off x="-2232" y="0"/>
            <a:ext cx="9144000" cy="5143500"/>
          </a:xfrm>
          <a:prstGeom prst="rect">
            <a:avLst/>
          </a:prstGeom>
          <a:noFill/>
          <a:ln>
            <a:noFill/>
          </a:ln>
        </p:spPr>
        <p:txBody>
          <a:bodyPr lIns="58925" tIns="58925" rIns="58925" bIns="58925" anchor="t" anchorCtr="0"/>
          <a:lstStyle>
            <a:lvl1pPr marL="292100" marR="0" lvl="0"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1pPr>
            <a:lvl2pPr marL="571500" marR="0" lvl="1"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2pPr>
            <a:lvl3pPr marL="863600" marR="0" lvl="2"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3pPr>
            <a:lvl4pPr marL="1143000" marR="0" lvl="3"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4pPr>
            <a:lvl5pPr marL="1435100" marR="0" lvl="4"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5pPr>
            <a:lvl6pPr marL="1714500" marR="0" lvl="5"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6pPr>
            <a:lvl7pPr marL="2006600" marR="0" lvl="6"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7pPr>
            <a:lvl8pPr marL="2286000" marR="0" lvl="7"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8pPr>
            <a:lvl9pPr marL="2578100" marR="0" lvl="8"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9pPr>
          </a:lstStyle>
          <a:p>
            <a:endParaRPr/>
          </a:p>
        </p:txBody>
      </p:sp>
      <p:sp>
        <p:nvSpPr>
          <p:cNvPr id="52" name="Shape 52"/>
          <p:cNvSpPr txBox="1">
            <a:spLocks noGrp="1"/>
          </p:cNvSpPr>
          <p:nvPr>
            <p:ph type="sldNum" idx="12"/>
          </p:nvPr>
        </p:nvSpPr>
        <p:spPr>
          <a:xfrm>
            <a:off x="4437983" y="4882306"/>
            <a:ext cx="259200" cy="201000"/>
          </a:xfrm>
          <a:prstGeom prst="rect">
            <a:avLst/>
          </a:prstGeom>
          <a:noFill/>
          <a:ln>
            <a:noFill/>
          </a:ln>
        </p:spPr>
        <p:txBody>
          <a:bodyPr lIns="32750" tIns="32750" rIns="32750" bIns="32750" anchor="t" anchorCtr="0">
            <a:noAutofit/>
          </a:bodyPr>
          <a:lstStyle/>
          <a:p>
            <a:pPr marL="0" marR="0" lvl="0" indent="0" algn="ctr" rtl="0">
              <a:lnSpc>
                <a:spcPct val="100000"/>
              </a:lnSpc>
              <a:spcBef>
                <a:spcPts val="0"/>
              </a:spcBef>
              <a:spcAft>
                <a:spcPts val="0"/>
              </a:spcAft>
              <a:buClr>
                <a:srgbClr val="FFFFFF"/>
              </a:buClr>
              <a:buSzPct val="25000"/>
              <a:buFont typeface="Helvetica Neue"/>
              <a:buNone/>
            </a:pPr>
            <a:fld id="{00000000-1234-1234-1234-123412341234}" type="slidenum">
              <a:rPr lang="en-US" sz="1200" b="0" i="0" u="none" strike="noStrike" cap="none">
                <a:solidFill>
                  <a:srgbClr val="FFFFFF"/>
                </a:solidFill>
                <a:latin typeface="Helvetica Neue"/>
                <a:ea typeface="Helvetica Neue"/>
                <a:cs typeface="Helvetica Neue"/>
                <a:sym typeface="Helvetica Neue"/>
              </a:rPr>
              <a:t>‹#›</a:t>
            </a:fld>
            <a:endParaRPr lang="en-US" sz="1200" b="0" i="0" u="none" strike="noStrike" cap="none">
              <a:solidFill>
                <a:srgbClr val="FFFFFF"/>
              </a:solidFill>
              <a:latin typeface="Helvetica Neue"/>
              <a:ea typeface="Helvetica Neue"/>
              <a:cs typeface="Helvetica Neue"/>
              <a:sym typeface="Helvetica Neue"/>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Blank">
    <p:spTree>
      <p:nvGrpSpPr>
        <p:cNvPr id="1" name="Shape 53"/>
        <p:cNvGrpSpPr/>
        <p:nvPr/>
      </p:nvGrpSpPr>
      <p:grpSpPr>
        <a:xfrm>
          <a:off x="0" y="0"/>
          <a:ext cx="0" cy="0"/>
          <a:chOff x="0" y="0"/>
          <a:chExt cx="0" cy="0"/>
        </a:xfrm>
      </p:grpSpPr>
      <p:sp>
        <p:nvSpPr>
          <p:cNvPr id="54" name="Shape 54"/>
          <p:cNvSpPr txBox="1">
            <a:spLocks noGrp="1"/>
          </p:cNvSpPr>
          <p:nvPr>
            <p:ph type="sldNum" idx="12"/>
          </p:nvPr>
        </p:nvSpPr>
        <p:spPr>
          <a:xfrm>
            <a:off x="4437983" y="4882306"/>
            <a:ext cx="259200" cy="201000"/>
          </a:xfrm>
          <a:prstGeom prst="rect">
            <a:avLst/>
          </a:prstGeom>
          <a:noFill/>
          <a:ln>
            <a:noFill/>
          </a:ln>
        </p:spPr>
        <p:txBody>
          <a:bodyPr lIns="32750" tIns="32750" rIns="32750" bIns="32750" anchor="t" anchorCtr="0">
            <a:noAutofit/>
          </a:bodyPr>
          <a:lstStyle/>
          <a:p>
            <a:pPr marL="0" marR="0" lvl="0" indent="0" algn="ctr" rtl="0">
              <a:lnSpc>
                <a:spcPct val="100000"/>
              </a:lnSpc>
              <a:spcBef>
                <a:spcPts val="0"/>
              </a:spcBef>
              <a:spcAft>
                <a:spcPts val="0"/>
              </a:spcAft>
              <a:buClr>
                <a:srgbClr val="FFFFFF"/>
              </a:buClr>
              <a:buSzPct val="25000"/>
              <a:buFont typeface="Helvetica Neue"/>
              <a:buNone/>
            </a:pPr>
            <a:fld id="{00000000-1234-1234-1234-123412341234}" type="slidenum">
              <a:rPr lang="en-US" sz="1200" b="0" i="0" u="none" strike="noStrike" cap="none">
                <a:solidFill>
                  <a:srgbClr val="FFFFFF"/>
                </a:solidFill>
                <a:latin typeface="Helvetica Neue"/>
                <a:ea typeface="Helvetica Neue"/>
                <a:cs typeface="Helvetica Neue"/>
                <a:sym typeface="Helvetica Neue"/>
              </a:rPr>
              <a:t>‹#›</a:t>
            </a:fld>
            <a:endParaRPr lang="en-US" sz="1200" b="0" i="0" u="none" strike="noStrike" cap="none">
              <a:solidFill>
                <a:srgbClr val="FFFFFF"/>
              </a:solidFill>
              <a:latin typeface="Helvetica Neue"/>
              <a:ea typeface="Helvetica Neue"/>
              <a:cs typeface="Helvetica Neue"/>
              <a:sym typeface="Helvetica Neue"/>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669726" y="133945"/>
            <a:ext cx="7804500" cy="1138500"/>
          </a:xfrm>
          <a:prstGeom prst="rect">
            <a:avLst/>
          </a:prstGeom>
          <a:noFill/>
          <a:ln>
            <a:noFill/>
          </a:ln>
        </p:spPr>
        <p:txBody>
          <a:bodyPr lIns="58925" tIns="58925" rIns="58925" bIns="58925" anchor="ctr" anchorCtr="0"/>
          <a:lstStyle>
            <a:lvl1pPr marL="0" marR="0" lvl="0" indent="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1pPr>
            <a:lvl2pPr marL="0" marR="0" lvl="1" indent="1524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2pPr>
            <a:lvl3pPr marL="0" marR="0" lvl="2" indent="2921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3pPr>
            <a:lvl4pPr marL="0" marR="0" lvl="3" indent="4445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4pPr>
            <a:lvl5pPr marL="0" marR="0" lvl="4" indent="5842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5pPr>
            <a:lvl6pPr marL="0" marR="0" lvl="5" indent="7366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6pPr>
            <a:lvl7pPr marL="0" marR="0" lvl="6" indent="8890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7pPr>
            <a:lvl8pPr marL="0" marR="0" lvl="7" indent="10287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8pPr>
            <a:lvl9pPr marL="0" marR="0" lvl="8" indent="11811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9pPr>
          </a:lstStyle>
          <a:p>
            <a:endParaRPr/>
          </a:p>
        </p:txBody>
      </p:sp>
      <p:sp>
        <p:nvSpPr>
          <p:cNvPr id="15" name="Shape 15"/>
          <p:cNvSpPr txBox="1">
            <a:spLocks noGrp="1"/>
          </p:cNvSpPr>
          <p:nvPr>
            <p:ph type="body" idx="1"/>
          </p:nvPr>
        </p:nvSpPr>
        <p:spPr>
          <a:xfrm>
            <a:off x="669726" y="1366242"/>
            <a:ext cx="7804500" cy="3315000"/>
          </a:xfrm>
          <a:prstGeom prst="rect">
            <a:avLst/>
          </a:prstGeom>
          <a:noFill/>
          <a:ln>
            <a:noFill/>
          </a:ln>
        </p:spPr>
        <p:txBody>
          <a:bodyPr lIns="58925" tIns="58925" rIns="58925" bIns="58925" anchor="ctr" anchorCtr="0"/>
          <a:lstStyle>
            <a:lvl1pPr marL="292100" marR="0" lvl="0"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1pPr>
            <a:lvl2pPr marL="571500" marR="0" lvl="1"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2pPr>
            <a:lvl3pPr marL="863600" marR="0" lvl="2"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3pPr>
            <a:lvl4pPr marL="1143000" marR="0" lvl="3"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4pPr>
            <a:lvl5pPr marL="1435100" marR="0" lvl="4"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5pPr>
            <a:lvl6pPr marL="1714500" marR="0" lvl="5"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6pPr>
            <a:lvl7pPr marL="2006600" marR="0" lvl="6"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7pPr>
            <a:lvl8pPr marL="2286000" marR="0" lvl="7"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8pPr>
            <a:lvl9pPr marL="2578100" marR="0" lvl="8"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9pPr>
          </a:lstStyle>
          <a:p>
            <a:endParaRPr/>
          </a:p>
        </p:txBody>
      </p:sp>
      <p:sp>
        <p:nvSpPr>
          <p:cNvPr id="16" name="Shape 16"/>
          <p:cNvSpPr txBox="1">
            <a:spLocks noGrp="1"/>
          </p:cNvSpPr>
          <p:nvPr>
            <p:ph type="sldNum" idx="12"/>
          </p:nvPr>
        </p:nvSpPr>
        <p:spPr>
          <a:xfrm>
            <a:off x="4437983" y="4882306"/>
            <a:ext cx="259200" cy="201000"/>
          </a:xfrm>
          <a:prstGeom prst="rect">
            <a:avLst/>
          </a:prstGeom>
          <a:noFill/>
          <a:ln>
            <a:noFill/>
          </a:ln>
        </p:spPr>
        <p:txBody>
          <a:bodyPr lIns="32750" tIns="32750" rIns="32750" bIns="32750" anchor="t" anchorCtr="0">
            <a:noAutofit/>
          </a:bodyPr>
          <a:lstStyle/>
          <a:p>
            <a:pPr marL="0" marR="0" lvl="0" indent="0" algn="ctr" rtl="0">
              <a:lnSpc>
                <a:spcPct val="100000"/>
              </a:lnSpc>
              <a:spcBef>
                <a:spcPts val="0"/>
              </a:spcBef>
              <a:spcAft>
                <a:spcPts val="0"/>
              </a:spcAft>
              <a:buClr>
                <a:srgbClr val="FFFFFF"/>
              </a:buClr>
              <a:buSzPct val="25000"/>
              <a:buFont typeface="Helvetica Neue"/>
              <a:buNone/>
            </a:pPr>
            <a:fld id="{00000000-1234-1234-1234-123412341234}" type="slidenum">
              <a:rPr lang="en-US" sz="1200" b="0" i="0" u="none" strike="noStrike" cap="none">
                <a:solidFill>
                  <a:srgbClr val="FFFFFF"/>
                </a:solidFill>
                <a:latin typeface="Helvetica Neue"/>
                <a:ea typeface="Helvetica Neue"/>
                <a:cs typeface="Helvetica Neue"/>
                <a:sym typeface="Helvetica Neue"/>
              </a:rPr>
              <a:t>‹#›</a:t>
            </a:fld>
            <a:endParaRPr lang="en-US" sz="1200" b="0" i="0" u="none" strike="noStrike" cap="none">
              <a:solidFill>
                <a:srgbClr val="FFFFFF"/>
              </a:solidFill>
              <a:latin typeface="Helvetica Neue"/>
              <a:ea typeface="Helvetica Neue"/>
              <a:cs typeface="Helvetica Neue"/>
              <a:sym typeface="Helvetica Neue"/>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Title - Center">
    <p:spTree>
      <p:nvGrpSpPr>
        <p:cNvPr id="1" name="Shape 17"/>
        <p:cNvGrpSpPr/>
        <p:nvPr/>
      </p:nvGrpSpPr>
      <p:grpSpPr>
        <a:xfrm>
          <a:off x="0" y="0"/>
          <a:ext cx="0" cy="0"/>
          <a:chOff x="0" y="0"/>
          <a:chExt cx="0" cy="0"/>
        </a:xfrm>
      </p:grpSpPr>
      <p:sp>
        <p:nvSpPr>
          <p:cNvPr id="18" name="Shape 18"/>
          <p:cNvSpPr txBox="1">
            <a:spLocks noGrp="1"/>
          </p:cNvSpPr>
          <p:nvPr>
            <p:ph type="title"/>
          </p:nvPr>
        </p:nvSpPr>
        <p:spPr>
          <a:xfrm>
            <a:off x="892968" y="1701105"/>
            <a:ext cx="7358100" cy="1741200"/>
          </a:xfrm>
          <a:prstGeom prst="rect">
            <a:avLst/>
          </a:prstGeom>
          <a:noFill/>
          <a:ln>
            <a:noFill/>
          </a:ln>
        </p:spPr>
        <p:txBody>
          <a:bodyPr lIns="58925" tIns="58925" rIns="58925" bIns="58925" anchor="ctr" anchorCtr="0"/>
          <a:lstStyle>
            <a:lvl1pPr marL="0" marR="0" lvl="0" indent="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1pPr>
            <a:lvl2pPr marL="0" marR="0" lvl="1" indent="1524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2pPr>
            <a:lvl3pPr marL="0" marR="0" lvl="2" indent="2921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3pPr>
            <a:lvl4pPr marL="0" marR="0" lvl="3" indent="4445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4pPr>
            <a:lvl5pPr marL="0" marR="0" lvl="4" indent="5842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5pPr>
            <a:lvl6pPr marL="0" marR="0" lvl="5" indent="7366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6pPr>
            <a:lvl7pPr marL="0" marR="0" lvl="6" indent="8890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7pPr>
            <a:lvl8pPr marL="0" marR="0" lvl="7" indent="10287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8pPr>
            <a:lvl9pPr marL="0" marR="0" lvl="8" indent="11811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9pPr>
          </a:lstStyle>
          <a:p>
            <a:endParaRPr/>
          </a:p>
        </p:txBody>
      </p:sp>
      <p:sp>
        <p:nvSpPr>
          <p:cNvPr id="19" name="Shape 19"/>
          <p:cNvSpPr txBox="1">
            <a:spLocks noGrp="1"/>
          </p:cNvSpPr>
          <p:nvPr>
            <p:ph type="sldNum" idx="12"/>
          </p:nvPr>
        </p:nvSpPr>
        <p:spPr>
          <a:xfrm>
            <a:off x="4437983" y="4882306"/>
            <a:ext cx="259200" cy="201000"/>
          </a:xfrm>
          <a:prstGeom prst="rect">
            <a:avLst/>
          </a:prstGeom>
          <a:noFill/>
          <a:ln>
            <a:noFill/>
          </a:ln>
        </p:spPr>
        <p:txBody>
          <a:bodyPr lIns="32750" tIns="32750" rIns="32750" bIns="32750" anchor="t" anchorCtr="0">
            <a:noAutofit/>
          </a:bodyPr>
          <a:lstStyle/>
          <a:p>
            <a:pPr marL="0" marR="0" lvl="0" indent="0" algn="ctr" rtl="0">
              <a:lnSpc>
                <a:spcPct val="100000"/>
              </a:lnSpc>
              <a:spcBef>
                <a:spcPts val="0"/>
              </a:spcBef>
              <a:spcAft>
                <a:spcPts val="0"/>
              </a:spcAft>
              <a:buClr>
                <a:srgbClr val="FFFFFF"/>
              </a:buClr>
              <a:buSzPct val="25000"/>
              <a:buFont typeface="Helvetica Neue"/>
              <a:buNone/>
            </a:pPr>
            <a:fld id="{00000000-1234-1234-1234-123412341234}" type="slidenum">
              <a:rPr lang="en-US" sz="1200" b="0" i="0" u="none" strike="noStrike" cap="none">
                <a:solidFill>
                  <a:srgbClr val="FFFFFF"/>
                </a:solidFill>
                <a:latin typeface="Helvetica Neue"/>
                <a:ea typeface="Helvetica Neue"/>
                <a:cs typeface="Helvetica Neue"/>
                <a:sym typeface="Helvetica Neue"/>
              </a:rPr>
              <a:t>‹#›</a:t>
            </a:fld>
            <a:endParaRPr lang="en-US" sz="1200" b="0" i="0" u="none" strike="noStrike" cap="none">
              <a:solidFill>
                <a:srgbClr val="FFFFFF"/>
              </a:solidFill>
              <a:latin typeface="Helvetica Neue"/>
              <a:ea typeface="Helvetica Neue"/>
              <a:cs typeface="Helvetica Neue"/>
              <a:sym typeface="Helvetica Neue"/>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Photo - Horizontal">
    <p:spTree>
      <p:nvGrpSpPr>
        <p:cNvPr id="1" name="Shape 23"/>
        <p:cNvGrpSpPr/>
        <p:nvPr/>
      </p:nvGrpSpPr>
      <p:grpSpPr>
        <a:xfrm>
          <a:off x="0" y="0"/>
          <a:ext cx="0" cy="0"/>
          <a:chOff x="0" y="0"/>
          <a:chExt cx="0" cy="0"/>
        </a:xfrm>
      </p:grpSpPr>
      <p:sp>
        <p:nvSpPr>
          <p:cNvPr id="24" name="Shape 24"/>
          <p:cNvSpPr>
            <a:spLocks noGrp="1"/>
          </p:cNvSpPr>
          <p:nvPr>
            <p:ph type="pic" idx="2"/>
          </p:nvPr>
        </p:nvSpPr>
        <p:spPr>
          <a:xfrm>
            <a:off x="1138535" y="348257"/>
            <a:ext cx="6861000" cy="3114300"/>
          </a:xfrm>
          <a:prstGeom prst="rect">
            <a:avLst/>
          </a:prstGeom>
          <a:noFill/>
          <a:ln>
            <a:noFill/>
          </a:ln>
        </p:spPr>
        <p:txBody>
          <a:bodyPr lIns="58925" tIns="58925" rIns="58925" bIns="58925" anchor="t" anchorCtr="0"/>
          <a:lstStyle>
            <a:lvl1pPr marL="292100" marR="0" lvl="0"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1pPr>
            <a:lvl2pPr marL="571500" marR="0" lvl="1"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2pPr>
            <a:lvl3pPr marL="863600" marR="0" lvl="2"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3pPr>
            <a:lvl4pPr marL="1143000" marR="0" lvl="3"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4pPr>
            <a:lvl5pPr marL="1435100" marR="0" lvl="4"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5pPr>
            <a:lvl6pPr marL="1714500" marR="0" lvl="5"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6pPr>
            <a:lvl7pPr marL="2006600" marR="0" lvl="6"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7pPr>
            <a:lvl8pPr marL="2286000" marR="0" lvl="7"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8pPr>
            <a:lvl9pPr marL="2578100" marR="0" lvl="8"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9pPr>
          </a:lstStyle>
          <a:p>
            <a:endParaRPr/>
          </a:p>
        </p:txBody>
      </p:sp>
      <p:sp>
        <p:nvSpPr>
          <p:cNvPr id="25" name="Shape 25"/>
          <p:cNvSpPr txBox="1">
            <a:spLocks noGrp="1"/>
          </p:cNvSpPr>
          <p:nvPr>
            <p:ph type="title"/>
          </p:nvPr>
        </p:nvSpPr>
        <p:spPr>
          <a:xfrm>
            <a:off x="892968" y="3542853"/>
            <a:ext cx="7358100" cy="750000"/>
          </a:xfrm>
          <a:prstGeom prst="rect">
            <a:avLst/>
          </a:prstGeom>
          <a:noFill/>
          <a:ln>
            <a:noFill/>
          </a:ln>
        </p:spPr>
        <p:txBody>
          <a:bodyPr lIns="58925" tIns="58925" rIns="58925" bIns="58925" anchor="ctr" anchorCtr="0"/>
          <a:lstStyle>
            <a:lvl1pPr marL="0" marR="0" lvl="0" indent="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1pPr>
            <a:lvl2pPr marL="0" marR="0" lvl="1" indent="1524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2pPr>
            <a:lvl3pPr marL="0" marR="0" lvl="2" indent="2921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3pPr>
            <a:lvl4pPr marL="0" marR="0" lvl="3" indent="4445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4pPr>
            <a:lvl5pPr marL="0" marR="0" lvl="4" indent="5842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5pPr>
            <a:lvl6pPr marL="0" marR="0" lvl="5" indent="7366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6pPr>
            <a:lvl7pPr marL="0" marR="0" lvl="6" indent="8890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7pPr>
            <a:lvl8pPr marL="0" marR="0" lvl="7" indent="10287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8pPr>
            <a:lvl9pPr marL="0" marR="0" lvl="8" indent="11811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9pPr>
          </a:lstStyle>
          <a:p>
            <a:endParaRPr/>
          </a:p>
        </p:txBody>
      </p:sp>
      <p:sp>
        <p:nvSpPr>
          <p:cNvPr id="26" name="Shape 26"/>
          <p:cNvSpPr txBox="1">
            <a:spLocks noGrp="1"/>
          </p:cNvSpPr>
          <p:nvPr>
            <p:ph type="body" idx="1"/>
          </p:nvPr>
        </p:nvSpPr>
        <p:spPr>
          <a:xfrm>
            <a:off x="892968" y="4319736"/>
            <a:ext cx="7358100" cy="596100"/>
          </a:xfrm>
          <a:prstGeom prst="rect">
            <a:avLst/>
          </a:prstGeom>
          <a:noFill/>
          <a:ln>
            <a:noFill/>
          </a:ln>
        </p:spPr>
        <p:txBody>
          <a:bodyPr lIns="58925" tIns="58925" rIns="58925" bIns="58925" anchor="t" anchorCtr="0"/>
          <a:lstStyle>
            <a:lvl1pPr marL="0" marR="0" lvl="0" indent="0" algn="ctr" rtl="0">
              <a:lnSpc>
                <a:spcPct val="100000"/>
              </a:lnSpc>
              <a:spcBef>
                <a:spcPts val="0"/>
              </a:spcBef>
              <a:spcAft>
                <a:spcPts val="0"/>
              </a:spcAft>
              <a:buClr>
                <a:srgbClr val="FFFFFF"/>
              </a:buClr>
              <a:buFont typeface="Helvetica Neue"/>
              <a:buNone/>
              <a:defRPr sz="2100" b="0" i="0" u="none" strike="noStrike" cap="none">
                <a:solidFill>
                  <a:srgbClr val="FFFFFF"/>
                </a:solidFill>
                <a:latin typeface="Helvetica Neue"/>
                <a:ea typeface="Helvetica Neue"/>
                <a:cs typeface="Helvetica Neue"/>
                <a:sym typeface="Helvetica Neue"/>
              </a:defRPr>
            </a:lvl1pPr>
            <a:lvl2pPr marL="0" marR="0" lvl="1" indent="152400" algn="ctr" rtl="0">
              <a:lnSpc>
                <a:spcPct val="100000"/>
              </a:lnSpc>
              <a:spcBef>
                <a:spcPts val="0"/>
              </a:spcBef>
              <a:spcAft>
                <a:spcPts val="0"/>
              </a:spcAft>
              <a:buClr>
                <a:srgbClr val="FFFFFF"/>
              </a:buClr>
              <a:buFont typeface="Helvetica Neue"/>
              <a:buNone/>
              <a:defRPr sz="2100" b="0" i="0" u="none" strike="noStrike" cap="none">
                <a:solidFill>
                  <a:srgbClr val="FFFFFF"/>
                </a:solidFill>
                <a:latin typeface="Helvetica Neue"/>
                <a:ea typeface="Helvetica Neue"/>
                <a:cs typeface="Helvetica Neue"/>
                <a:sym typeface="Helvetica Neue"/>
              </a:defRPr>
            </a:lvl2pPr>
            <a:lvl3pPr marL="0" marR="0" lvl="2" indent="292100" algn="ctr" rtl="0">
              <a:lnSpc>
                <a:spcPct val="100000"/>
              </a:lnSpc>
              <a:spcBef>
                <a:spcPts val="0"/>
              </a:spcBef>
              <a:spcAft>
                <a:spcPts val="0"/>
              </a:spcAft>
              <a:buClr>
                <a:srgbClr val="FFFFFF"/>
              </a:buClr>
              <a:buFont typeface="Helvetica Neue"/>
              <a:buNone/>
              <a:defRPr sz="2100" b="0" i="0" u="none" strike="noStrike" cap="none">
                <a:solidFill>
                  <a:srgbClr val="FFFFFF"/>
                </a:solidFill>
                <a:latin typeface="Helvetica Neue"/>
                <a:ea typeface="Helvetica Neue"/>
                <a:cs typeface="Helvetica Neue"/>
                <a:sym typeface="Helvetica Neue"/>
              </a:defRPr>
            </a:lvl3pPr>
            <a:lvl4pPr marL="0" marR="0" lvl="3" indent="444500" algn="ctr" rtl="0">
              <a:lnSpc>
                <a:spcPct val="100000"/>
              </a:lnSpc>
              <a:spcBef>
                <a:spcPts val="0"/>
              </a:spcBef>
              <a:spcAft>
                <a:spcPts val="0"/>
              </a:spcAft>
              <a:buClr>
                <a:srgbClr val="FFFFFF"/>
              </a:buClr>
              <a:buFont typeface="Helvetica Neue"/>
              <a:buNone/>
              <a:defRPr sz="2100" b="0" i="0" u="none" strike="noStrike" cap="none">
                <a:solidFill>
                  <a:srgbClr val="FFFFFF"/>
                </a:solidFill>
                <a:latin typeface="Helvetica Neue"/>
                <a:ea typeface="Helvetica Neue"/>
                <a:cs typeface="Helvetica Neue"/>
                <a:sym typeface="Helvetica Neue"/>
              </a:defRPr>
            </a:lvl4pPr>
            <a:lvl5pPr marL="0" marR="0" lvl="4" indent="584200" algn="ctr" rtl="0">
              <a:lnSpc>
                <a:spcPct val="100000"/>
              </a:lnSpc>
              <a:spcBef>
                <a:spcPts val="0"/>
              </a:spcBef>
              <a:spcAft>
                <a:spcPts val="0"/>
              </a:spcAft>
              <a:buClr>
                <a:srgbClr val="FFFFFF"/>
              </a:buClr>
              <a:buFont typeface="Helvetica Neue"/>
              <a:buNone/>
              <a:defRPr sz="2100" b="0" i="0" u="none" strike="noStrike" cap="none">
                <a:solidFill>
                  <a:srgbClr val="FFFFFF"/>
                </a:solidFill>
                <a:latin typeface="Helvetica Neue"/>
                <a:ea typeface="Helvetica Neue"/>
                <a:cs typeface="Helvetica Neue"/>
                <a:sym typeface="Helvetica Neue"/>
              </a:defRPr>
            </a:lvl5pPr>
            <a:lvl6pPr marL="1714500" marR="0" lvl="5"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6pPr>
            <a:lvl7pPr marL="2006600" marR="0" lvl="6"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7pPr>
            <a:lvl8pPr marL="2286000" marR="0" lvl="7"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8pPr>
            <a:lvl9pPr marL="2578100" marR="0" lvl="8"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9pPr>
          </a:lstStyle>
          <a:p>
            <a:endParaRPr/>
          </a:p>
        </p:txBody>
      </p:sp>
      <p:sp>
        <p:nvSpPr>
          <p:cNvPr id="27" name="Shape 27"/>
          <p:cNvSpPr txBox="1">
            <a:spLocks noGrp="1"/>
          </p:cNvSpPr>
          <p:nvPr>
            <p:ph type="sldNum" idx="12"/>
          </p:nvPr>
        </p:nvSpPr>
        <p:spPr>
          <a:xfrm>
            <a:off x="4437983" y="4882306"/>
            <a:ext cx="259200" cy="201000"/>
          </a:xfrm>
          <a:prstGeom prst="rect">
            <a:avLst/>
          </a:prstGeom>
          <a:noFill/>
          <a:ln>
            <a:noFill/>
          </a:ln>
        </p:spPr>
        <p:txBody>
          <a:bodyPr lIns="32750" tIns="32750" rIns="32750" bIns="32750" anchor="t" anchorCtr="0">
            <a:noAutofit/>
          </a:bodyPr>
          <a:lstStyle/>
          <a:p>
            <a:pPr marL="0" marR="0" lvl="0" indent="0" algn="ctr" rtl="0">
              <a:lnSpc>
                <a:spcPct val="100000"/>
              </a:lnSpc>
              <a:spcBef>
                <a:spcPts val="0"/>
              </a:spcBef>
              <a:spcAft>
                <a:spcPts val="0"/>
              </a:spcAft>
              <a:buClr>
                <a:srgbClr val="FFFFFF"/>
              </a:buClr>
              <a:buSzPct val="25000"/>
              <a:buFont typeface="Helvetica Neue"/>
              <a:buNone/>
            </a:pPr>
            <a:fld id="{00000000-1234-1234-1234-123412341234}" type="slidenum">
              <a:rPr lang="en-US" sz="1200" b="0" i="0" u="none" strike="noStrike" cap="none">
                <a:solidFill>
                  <a:srgbClr val="FFFFFF"/>
                </a:solidFill>
                <a:latin typeface="Helvetica Neue"/>
                <a:ea typeface="Helvetica Neue"/>
                <a:cs typeface="Helvetica Neue"/>
                <a:sym typeface="Helvetica Neue"/>
              </a:rPr>
              <a:t>‹#›</a:t>
            </a:fld>
            <a:endParaRPr lang="en-US" sz="1200" b="0" i="0" u="none" strike="noStrike" cap="none">
              <a:solidFill>
                <a:srgbClr val="FFFFFF"/>
              </a:solidFill>
              <a:latin typeface="Helvetica Neue"/>
              <a:ea typeface="Helvetica Neue"/>
              <a:cs typeface="Helvetica Neue"/>
              <a:sym typeface="Helvetica Neue"/>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Photo - Vertical">
    <p:spTree>
      <p:nvGrpSpPr>
        <p:cNvPr id="1" name="Shape 28"/>
        <p:cNvGrpSpPr/>
        <p:nvPr/>
      </p:nvGrpSpPr>
      <p:grpSpPr>
        <a:xfrm>
          <a:off x="0" y="0"/>
          <a:ext cx="0" cy="0"/>
          <a:chOff x="0" y="0"/>
          <a:chExt cx="0" cy="0"/>
        </a:xfrm>
      </p:grpSpPr>
      <p:sp>
        <p:nvSpPr>
          <p:cNvPr id="29" name="Shape 29"/>
          <p:cNvSpPr>
            <a:spLocks noGrp="1"/>
          </p:cNvSpPr>
          <p:nvPr>
            <p:ph type="pic" idx="2"/>
          </p:nvPr>
        </p:nvSpPr>
        <p:spPr>
          <a:xfrm>
            <a:off x="4723804" y="336929"/>
            <a:ext cx="3744600" cy="4333200"/>
          </a:xfrm>
          <a:prstGeom prst="rect">
            <a:avLst/>
          </a:prstGeom>
          <a:noFill/>
          <a:ln>
            <a:noFill/>
          </a:ln>
        </p:spPr>
        <p:txBody>
          <a:bodyPr lIns="58925" tIns="58925" rIns="58925" bIns="58925" anchor="t" anchorCtr="0"/>
          <a:lstStyle>
            <a:lvl1pPr marL="292100" marR="0" lvl="0"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1pPr>
            <a:lvl2pPr marL="571500" marR="0" lvl="1"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2pPr>
            <a:lvl3pPr marL="863600" marR="0" lvl="2"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3pPr>
            <a:lvl4pPr marL="1143000" marR="0" lvl="3"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4pPr>
            <a:lvl5pPr marL="1435100" marR="0" lvl="4"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5pPr>
            <a:lvl6pPr marL="1714500" marR="0" lvl="5"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6pPr>
            <a:lvl7pPr marL="2006600" marR="0" lvl="6"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7pPr>
            <a:lvl8pPr marL="2286000" marR="0" lvl="7"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8pPr>
            <a:lvl9pPr marL="2578100" marR="0" lvl="8"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9pPr>
          </a:lstStyle>
          <a:p>
            <a:endParaRPr/>
          </a:p>
        </p:txBody>
      </p:sp>
      <p:sp>
        <p:nvSpPr>
          <p:cNvPr id="30" name="Shape 30"/>
          <p:cNvSpPr txBox="1">
            <a:spLocks noGrp="1"/>
          </p:cNvSpPr>
          <p:nvPr>
            <p:ph type="title"/>
          </p:nvPr>
        </p:nvSpPr>
        <p:spPr>
          <a:xfrm>
            <a:off x="669726" y="334863"/>
            <a:ext cx="3750600" cy="2103000"/>
          </a:xfrm>
          <a:prstGeom prst="rect">
            <a:avLst/>
          </a:prstGeom>
          <a:noFill/>
          <a:ln>
            <a:noFill/>
          </a:ln>
        </p:spPr>
        <p:txBody>
          <a:bodyPr lIns="58925" tIns="58925" rIns="58925" bIns="58925" anchor="b" anchorCtr="0"/>
          <a:lstStyle>
            <a:lvl1pPr marL="0" marR="0" lvl="0" indent="0" algn="ctr" rtl="0">
              <a:lnSpc>
                <a:spcPct val="100000"/>
              </a:lnSpc>
              <a:spcBef>
                <a:spcPts val="0"/>
              </a:spcBef>
              <a:spcAft>
                <a:spcPts val="0"/>
              </a:spcAft>
              <a:buClr>
                <a:srgbClr val="FFFFFF"/>
              </a:buClr>
              <a:buFont typeface="Helvetica Neue"/>
              <a:buNone/>
              <a:defRPr sz="3900" b="0" i="0" u="none" strike="noStrike" cap="none">
                <a:solidFill>
                  <a:srgbClr val="FFFFFF"/>
                </a:solidFill>
                <a:latin typeface="Helvetica Neue"/>
                <a:ea typeface="Helvetica Neue"/>
                <a:cs typeface="Helvetica Neue"/>
                <a:sym typeface="Helvetica Neue"/>
              </a:defRPr>
            </a:lvl1pPr>
            <a:lvl2pPr marL="0" marR="0" lvl="1" indent="1524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2pPr>
            <a:lvl3pPr marL="0" marR="0" lvl="2" indent="2921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3pPr>
            <a:lvl4pPr marL="0" marR="0" lvl="3" indent="4445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4pPr>
            <a:lvl5pPr marL="0" marR="0" lvl="4" indent="5842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5pPr>
            <a:lvl6pPr marL="0" marR="0" lvl="5" indent="7366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6pPr>
            <a:lvl7pPr marL="0" marR="0" lvl="6" indent="8890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7pPr>
            <a:lvl8pPr marL="0" marR="0" lvl="7" indent="10287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8pPr>
            <a:lvl9pPr marL="0" marR="0" lvl="8" indent="11811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9pPr>
          </a:lstStyle>
          <a:p>
            <a:endParaRPr/>
          </a:p>
        </p:txBody>
      </p:sp>
      <p:sp>
        <p:nvSpPr>
          <p:cNvPr id="31" name="Shape 31"/>
          <p:cNvSpPr txBox="1">
            <a:spLocks noGrp="1"/>
          </p:cNvSpPr>
          <p:nvPr>
            <p:ph type="body" idx="1"/>
          </p:nvPr>
        </p:nvSpPr>
        <p:spPr>
          <a:xfrm>
            <a:off x="669726" y="2511474"/>
            <a:ext cx="3750600" cy="2169900"/>
          </a:xfrm>
          <a:prstGeom prst="rect">
            <a:avLst/>
          </a:prstGeom>
          <a:noFill/>
          <a:ln>
            <a:noFill/>
          </a:ln>
        </p:spPr>
        <p:txBody>
          <a:bodyPr lIns="58925" tIns="58925" rIns="58925" bIns="58925" anchor="t" anchorCtr="0"/>
          <a:lstStyle>
            <a:lvl1pPr marL="0" marR="0" lvl="0" indent="0" algn="ctr" rtl="0">
              <a:lnSpc>
                <a:spcPct val="100000"/>
              </a:lnSpc>
              <a:spcBef>
                <a:spcPts val="0"/>
              </a:spcBef>
              <a:spcAft>
                <a:spcPts val="0"/>
              </a:spcAft>
              <a:buClr>
                <a:srgbClr val="FFFFFF"/>
              </a:buClr>
              <a:buFont typeface="Helvetica Neue"/>
              <a:buNone/>
              <a:defRPr sz="2100" b="0" i="0" u="none" strike="noStrike" cap="none">
                <a:solidFill>
                  <a:srgbClr val="FFFFFF"/>
                </a:solidFill>
                <a:latin typeface="Helvetica Neue"/>
                <a:ea typeface="Helvetica Neue"/>
                <a:cs typeface="Helvetica Neue"/>
                <a:sym typeface="Helvetica Neue"/>
              </a:defRPr>
            </a:lvl1pPr>
            <a:lvl2pPr marL="0" marR="0" lvl="1" indent="152400" algn="ctr" rtl="0">
              <a:lnSpc>
                <a:spcPct val="100000"/>
              </a:lnSpc>
              <a:spcBef>
                <a:spcPts val="0"/>
              </a:spcBef>
              <a:spcAft>
                <a:spcPts val="0"/>
              </a:spcAft>
              <a:buClr>
                <a:srgbClr val="FFFFFF"/>
              </a:buClr>
              <a:buFont typeface="Helvetica Neue"/>
              <a:buNone/>
              <a:defRPr sz="2100" b="0" i="0" u="none" strike="noStrike" cap="none">
                <a:solidFill>
                  <a:srgbClr val="FFFFFF"/>
                </a:solidFill>
                <a:latin typeface="Helvetica Neue"/>
                <a:ea typeface="Helvetica Neue"/>
                <a:cs typeface="Helvetica Neue"/>
                <a:sym typeface="Helvetica Neue"/>
              </a:defRPr>
            </a:lvl2pPr>
            <a:lvl3pPr marL="0" marR="0" lvl="2" indent="292100" algn="ctr" rtl="0">
              <a:lnSpc>
                <a:spcPct val="100000"/>
              </a:lnSpc>
              <a:spcBef>
                <a:spcPts val="0"/>
              </a:spcBef>
              <a:spcAft>
                <a:spcPts val="0"/>
              </a:spcAft>
              <a:buClr>
                <a:srgbClr val="FFFFFF"/>
              </a:buClr>
              <a:buFont typeface="Helvetica Neue"/>
              <a:buNone/>
              <a:defRPr sz="2100" b="0" i="0" u="none" strike="noStrike" cap="none">
                <a:solidFill>
                  <a:srgbClr val="FFFFFF"/>
                </a:solidFill>
                <a:latin typeface="Helvetica Neue"/>
                <a:ea typeface="Helvetica Neue"/>
                <a:cs typeface="Helvetica Neue"/>
                <a:sym typeface="Helvetica Neue"/>
              </a:defRPr>
            </a:lvl3pPr>
            <a:lvl4pPr marL="0" marR="0" lvl="3" indent="444500" algn="ctr" rtl="0">
              <a:lnSpc>
                <a:spcPct val="100000"/>
              </a:lnSpc>
              <a:spcBef>
                <a:spcPts val="0"/>
              </a:spcBef>
              <a:spcAft>
                <a:spcPts val="0"/>
              </a:spcAft>
              <a:buClr>
                <a:srgbClr val="FFFFFF"/>
              </a:buClr>
              <a:buFont typeface="Helvetica Neue"/>
              <a:buNone/>
              <a:defRPr sz="2100" b="0" i="0" u="none" strike="noStrike" cap="none">
                <a:solidFill>
                  <a:srgbClr val="FFFFFF"/>
                </a:solidFill>
                <a:latin typeface="Helvetica Neue"/>
                <a:ea typeface="Helvetica Neue"/>
                <a:cs typeface="Helvetica Neue"/>
                <a:sym typeface="Helvetica Neue"/>
              </a:defRPr>
            </a:lvl4pPr>
            <a:lvl5pPr marL="0" marR="0" lvl="4" indent="584200" algn="ctr" rtl="0">
              <a:lnSpc>
                <a:spcPct val="100000"/>
              </a:lnSpc>
              <a:spcBef>
                <a:spcPts val="0"/>
              </a:spcBef>
              <a:spcAft>
                <a:spcPts val="0"/>
              </a:spcAft>
              <a:buClr>
                <a:srgbClr val="FFFFFF"/>
              </a:buClr>
              <a:buFont typeface="Helvetica Neue"/>
              <a:buNone/>
              <a:defRPr sz="2100" b="0" i="0" u="none" strike="noStrike" cap="none">
                <a:solidFill>
                  <a:srgbClr val="FFFFFF"/>
                </a:solidFill>
                <a:latin typeface="Helvetica Neue"/>
                <a:ea typeface="Helvetica Neue"/>
                <a:cs typeface="Helvetica Neue"/>
                <a:sym typeface="Helvetica Neue"/>
              </a:defRPr>
            </a:lvl5pPr>
            <a:lvl6pPr marL="1714500" marR="0" lvl="5"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6pPr>
            <a:lvl7pPr marL="2006600" marR="0" lvl="6"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7pPr>
            <a:lvl8pPr marL="2286000" marR="0" lvl="7"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8pPr>
            <a:lvl9pPr marL="2578100" marR="0" lvl="8"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9pPr>
          </a:lstStyle>
          <a:p>
            <a:endParaRPr/>
          </a:p>
        </p:txBody>
      </p:sp>
      <p:sp>
        <p:nvSpPr>
          <p:cNvPr id="32" name="Shape 32"/>
          <p:cNvSpPr txBox="1">
            <a:spLocks noGrp="1"/>
          </p:cNvSpPr>
          <p:nvPr>
            <p:ph type="sldNum" idx="12"/>
          </p:nvPr>
        </p:nvSpPr>
        <p:spPr>
          <a:xfrm>
            <a:off x="4437983" y="4882306"/>
            <a:ext cx="259200" cy="201000"/>
          </a:xfrm>
          <a:prstGeom prst="rect">
            <a:avLst/>
          </a:prstGeom>
          <a:noFill/>
          <a:ln>
            <a:noFill/>
          </a:ln>
        </p:spPr>
        <p:txBody>
          <a:bodyPr lIns="32750" tIns="32750" rIns="32750" bIns="32750" anchor="t" anchorCtr="0">
            <a:noAutofit/>
          </a:bodyPr>
          <a:lstStyle/>
          <a:p>
            <a:pPr marL="0" marR="0" lvl="0" indent="0" algn="ctr" rtl="0">
              <a:lnSpc>
                <a:spcPct val="100000"/>
              </a:lnSpc>
              <a:spcBef>
                <a:spcPts val="0"/>
              </a:spcBef>
              <a:spcAft>
                <a:spcPts val="0"/>
              </a:spcAft>
              <a:buClr>
                <a:srgbClr val="FFFFFF"/>
              </a:buClr>
              <a:buSzPct val="25000"/>
              <a:buFont typeface="Helvetica Neue"/>
              <a:buNone/>
            </a:pPr>
            <a:fld id="{00000000-1234-1234-1234-123412341234}" type="slidenum">
              <a:rPr lang="en-US" sz="1200" b="0" i="0" u="none" strike="noStrike" cap="none">
                <a:solidFill>
                  <a:srgbClr val="FFFFFF"/>
                </a:solidFill>
                <a:latin typeface="Helvetica Neue"/>
                <a:ea typeface="Helvetica Neue"/>
                <a:cs typeface="Helvetica Neue"/>
                <a:sym typeface="Helvetica Neue"/>
              </a:rPr>
              <a:t>‹#›</a:t>
            </a:fld>
            <a:endParaRPr lang="en-US" sz="1200" b="0" i="0" u="none" strike="noStrike" cap="none">
              <a:solidFill>
                <a:srgbClr val="FFFFFF"/>
              </a:solidFill>
              <a:latin typeface="Helvetica Neue"/>
              <a:ea typeface="Helvetica Neue"/>
              <a:cs typeface="Helvetica Neue"/>
              <a:sym typeface="Helvetica Neue"/>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Title - Top">
    <p:spTree>
      <p:nvGrpSpPr>
        <p:cNvPr id="1" name="Shape 33"/>
        <p:cNvGrpSpPr/>
        <p:nvPr/>
      </p:nvGrpSpPr>
      <p:grpSpPr>
        <a:xfrm>
          <a:off x="0" y="0"/>
          <a:ext cx="0" cy="0"/>
          <a:chOff x="0" y="0"/>
          <a:chExt cx="0" cy="0"/>
        </a:xfrm>
      </p:grpSpPr>
      <p:sp>
        <p:nvSpPr>
          <p:cNvPr id="34" name="Shape 34"/>
          <p:cNvSpPr txBox="1">
            <a:spLocks noGrp="1"/>
          </p:cNvSpPr>
          <p:nvPr>
            <p:ph type="title"/>
          </p:nvPr>
        </p:nvSpPr>
        <p:spPr>
          <a:xfrm>
            <a:off x="669726" y="133945"/>
            <a:ext cx="7804500" cy="1138500"/>
          </a:xfrm>
          <a:prstGeom prst="rect">
            <a:avLst/>
          </a:prstGeom>
          <a:noFill/>
          <a:ln>
            <a:noFill/>
          </a:ln>
        </p:spPr>
        <p:txBody>
          <a:bodyPr lIns="58925" tIns="58925" rIns="58925" bIns="58925" anchor="ctr" anchorCtr="0"/>
          <a:lstStyle>
            <a:lvl1pPr marL="0" marR="0" lvl="0" indent="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1pPr>
            <a:lvl2pPr marL="0" marR="0" lvl="1" indent="1524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2pPr>
            <a:lvl3pPr marL="0" marR="0" lvl="2" indent="2921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3pPr>
            <a:lvl4pPr marL="0" marR="0" lvl="3" indent="4445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4pPr>
            <a:lvl5pPr marL="0" marR="0" lvl="4" indent="5842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5pPr>
            <a:lvl6pPr marL="0" marR="0" lvl="5" indent="7366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6pPr>
            <a:lvl7pPr marL="0" marR="0" lvl="6" indent="8890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7pPr>
            <a:lvl8pPr marL="0" marR="0" lvl="7" indent="10287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8pPr>
            <a:lvl9pPr marL="0" marR="0" lvl="8" indent="11811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9pPr>
          </a:lstStyle>
          <a:p>
            <a:endParaRPr/>
          </a:p>
        </p:txBody>
      </p:sp>
      <p:sp>
        <p:nvSpPr>
          <p:cNvPr id="35" name="Shape 35"/>
          <p:cNvSpPr txBox="1">
            <a:spLocks noGrp="1"/>
          </p:cNvSpPr>
          <p:nvPr>
            <p:ph type="sldNum" idx="12"/>
          </p:nvPr>
        </p:nvSpPr>
        <p:spPr>
          <a:xfrm>
            <a:off x="4437983" y="4882306"/>
            <a:ext cx="259200" cy="201000"/>
          </a:xfrm>
          <a:prstGeom prst="rect">
            <a:avLst/>
          </a:prstGeom>
          <a:noFill/>
          <a:ln>
            <a:noFill/>
          </a:ln>
        </p:spPr>
        <p:txBody>
          <a:bodyPr lIns="32750" tIns="32750" rIns="32750" bIns="32750" anchor="t" anchorCtr="0">
            <a:noAutofit/>
          </a:bodyPr>
          <a:lstStyle/>
          <a:p>
            <a:pPr marL="0" marR="0" lvl="0" indent="0" algn="ctr" rtl="0">
              <a:lnSpc>
                <a:spcPct val="100000"/>
              </a:lnSpc>
              <a:spcBef>
                <a:spcPts val="0"/>
              </a:spcBef>
              <a:spcAft>
                <a:spcPts val="0"/>
              </a:spcAft>
              <a:buClr>
                <a:srgbClr val="FFFFFF"/>
              </a:buClr>
              <a:buSzPct val="25000"/>
              <a:buFont typeface="Helvetica Neue"/>
              <a:buNone/>
            </a:pPr>
            <a:fld id="{00000000-1234-1234-1234-123412341234}" type="slidenum">
              <a:rPr lang="en-US" sz="1200" b="0" i="0" u="none" strike="noStrike" cap="none">
                <a:solidFill>
                  <a:srgbClr val="FFFFFF"/>
                </a:solidFill>
                <a:latin typeface="Helvetica Neue"/>
                <a:ea typeface="Helvetica Neue"/>
                <a:cs typeface="Helvetica Neue"/>
                <a:sym typeface="Helvetica Neue"/>
              </a:rPr>
              <a:t>‹#›</a:t>
            </a:fld>
            <a:endParaRPr lang="en-US" sz="1200" b="0" i="0" u="none" strike="noStrike" cap="none">
              <a:solidFill>
                <a:srgbClr val="FFFFFF"/>
              </a:solidFill>
              <a:latin typeface="Helvetica Neue"/>
              <a:ea typeface="Helvetica Neue"/>
              <a:cs typeface="Helvetica Neue"/>
              <a:sym typeface="Helvetica Neue"/>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Title, Bullets &amp; Photo">
    <p:spTree>
      <p:nvGrpSpPr>
        <p:cNvPr id="1" name="Shape 36"/>
        <p:cNvGrpSpPr/>
        <p:nvPr/>
      </p:nvGrpSpPr>
      <p:grpSpPr>
        <a:xfrm>
          <a:off x="0" y="0"/>
          <a:ext cx="0" cy="0"/>
          <a:chOff x="0" y="0"/>
          <a:chExt cx="0" cy="0"/>
        </a:xfrm>
      </p:grpSpPr>
      <p:sp>
        <p:nvSpPr>
          <p:cNvPr id="37" name="Shape 37"/>
          <p:cNvSpPr>
            <a:spLocks noGrp="1"/>
          </p:cNvSpPr>
          <p:nvPr>
            <p:ph type="pic" idx="2"/>
          </p:nvPr>
        </p:nvSpPr>
        <p:spPr>
          <a:xfrm>
            <a:off x="4723804" y="1366242"/>
            <a:ext cx="3750600" cy="3315000"/>
          </a:xfrm>
          <a:prstGeom prst="rect">
            <a:avLst/>
          </a:prstGeom>
          <a:noFill/>
          <a:ln>
            <a:noFill/>
          </a:ln>
        </p:spPr>
        <p:txBody>
          <a:bodyPr lIns="58925" tIns="58925" rIns="58925" bIns="58925" anchor="t" anchorCtr="0"/>
          <a:lstStyle>
            <a:lvl1pPr marL="292100" marR="0" lvl="0"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1pPr>
            <a:lvl2pPr marL="571500" marR="0" lvl="1"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2pPr>
            <a:lvl3pPr marL="863600" marR="0" lvl="2"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3pPr>
            <a:lvl4pPr marL="1143000" marR="0" lvl="3"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4pPr>
            <a:lvl5pPr marL="1435100" marR="0" lvl="4"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5pPr>
            <a:lvl6pPr marL="1714500" marR="0" lvl="5"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6pPr>
            <a:lvl7pPr marL="2006600" marR="0" lvl="6"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7pPr>
            <a:lvl8pPr marL="2286000" marR="0" lvl="7"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8pPr>
            <a:lvl9pPr marL="2578100" marR="0" lvl="8"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9pPr>
          </a:lstStyle>
          <a:p>
            <a:endParaRPr/>
          </a:p>
        </p:txBody>
      </p:sp>
      <p:sp>
        <p:nvSpPr>
          <p:cNvPr id="38" name="Shape 38"/>
          <p:cNvSpPr txBox="1">
            <a:spLocks noGrp="1"/>
          </p:cNvSpPr>
          <p:nvPr>
            <p:ph type="title"/>
          </p:nvPr>
        </p:nvSpPr>
        <p:spPr>
          <a:xfrm>
            <a:off x="669726" y="133945"/>
            <a:ext cx="7804500" cy="1138500"/>
          </a:xfrm>
          <a:prstGeom prst="rect">
            <a:avLst/>
          </a:prstGeom>
          <a:noFill/>
          <a:ln>
            <a:noFill/>
          </a:ln>
        </p:spPr>
        <p:txBody>
          <a:bodyPr lIns="58925" tIns="58925" rIns="58925" bIns="58925" anchor="ctr" anchorCtr="0"/>
          <a:lstStyle>
            <a:lvl1pPr marL="0" marR="0" lvl="0" indent="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1pPr>
            <a:lvl2pPr marL="0" marR="0" lvl="1" indent="1524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2pPr>
            <a:lvl3pPr marL="0" marR="0" lvl="2" indent="2921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3pPr>
            <a:lvl4pPr marL="0" marR="0" lvl="3" indent="4445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4pPr>
            <a:lvl5pPr marL="0" marR="0" lvl="4" indent="5842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5pPr>
            <a:lvl6pPr marL="0" marR="0" lvl="5" indent="7366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6pPr>
            <a:lvl7pPr marL="0" marR="0" lvl="6" indent="8890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7pPr>
            <a:lvl8pPr marL="0" marR="0" lvl="7" indent="10287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8pPr>
            <a:lvl9pPr marL="0" marR="0" lvl="8" indent="11811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9pPr>
          </a:lstStyle>
          <a:p>
            <a:endParaRPr/>
          </a:p>
        </p:txBody>
      </p:sp>
      <p:sp>
        <p:nvSpPr>
          <p:cNvPr id="39" name="Shape 39"/>
          <p:cNvSpPr txBox="1">
            <a:spLocks noGrp="1"/>
          </p:cNvSpPr>
          <p:nvPr>
            <p:ph type="body" idx="1"/>
          </p:nvPr>
        </p:nvSpPr>
        <p:spPr>
          <a:xfrm>
            <a:off x="669726" y="1366242"/>
            <a:ext cx="3750600" cy="3315000"/>
          </a:xfrm>
          <a:prstGeom prst="rect">
            <a:avLst/>
          </a:prstGeom>
          <a:noFill/>
          <a:ln>
            <a:noFill/>
          </a:ln>
        </p:spPr>
        <p:txBody>
          <a:bodyPr lIns="58925" tIns="58925" rIns="58925" bIns="58925" anchor="ctr" anchorCtr="0"/>
          <a:lstStyle>
            <a:lvl1pPr marL="215900" marR="0" lvl="0" indent="-127000" algn="l" rtl="0">
              <a:lnSpc>
                <a:spcPct val="100000"/>
              </a:lnSpc>
              <a:spcBef>
                <a:spcPts val="2100"/>
              </a:spcBef>
              <a:spcAft>
                <a:spcPts val="0"/>
              </a:spcAft>
              <a:buClr>
                <a:srgbClr val="FFFFFF"/>
              </a:buClr>
              <a:buSzPct val="77777"/>
              <a:buFont typeface="Helvetica Neue"/>
              <a:buChar char="•"/>
              <a:defRPr sz="1800" b="0" i="0" u="none" strike="noStrike" cap="none">
                <a:solidFill>
                  <a:srgbClr val="FFFFFF"/>
                </a:solidFill>
                <a:latin typeface="Helvetica Neue"/>
                <a:ea typeface="Helvetica Neue"/>
                <a:cs typeface="Helvetica Neue"/>
                <a:sym typeface="Helvetica Neue"/>
              </a:defRPr>
            </a:lvl1pPr>
            <a:lvl2pPr marL="444500" marR="0" lvl="1" indent="-139700" algn="l" rtl="0">
              <a:lnSpc>
                <a:spcPct val="100000"/>
              </a:lnSpc>
              <a:spcBef>
                <a:spcPts val="2100"/>
              </a:spcBef>
              <a:spcAft>
                <a:spcPts val="0"/>
              </a:spcAft>
              <a:buClr>
                <a:srgbClr val="FFFFFF"/>
              </a:buClr>
              <a:buSzPct val="77777"/>
              <a:buFont typeface="Helvetica Neue"/>
              <a:buChar char="•"/>
              <a:defRPr sz="1800" b="0" i="0" u="none" strike="noStrike" cap="none">
                <a:solidFill>
                  <a:srgbClr val="FFFFFF"/>
                </a:solidFill>
                <a:latin typeface="Helvetica Neue"/>
                <a:ea typeface="Helvetica Neue"/>
                <a:cs typeface="Helvetica Neue"/>
                <a:sym typeface="Helvetica Neue"/>
              </a:defRPr>
            </a:lvl2pPr>
            <a:lvl3pPr marL="800100" marR="0" lvl="2" indent="-139700" algn="l" rtl="0">
              <a:lnSpc>
                <a:spcPct val="100000"/>
              </a:lnSpc>
              <a:spcBef>
                <a:spcPts val="2100"/>
              </a:spcBef>
              <a:spcAft>
                <a:spcPts val="0"/>
              </a:spcAft>
              <a:buClr>
                <a:srgbClr val="FFFFFF"/>
              </a:buClr>
              <a:buSzPct val="77777"/>
              <a:buFont typeface="Helvetica Neue"/>
              <a:buChar char="•"/>
              <a:defRPr sz="1800" b="0" i="0" u="none" strike="noStrike" cap="none">
                <a:solidFill>
                  <a:srgbClr val="FFFFFF"/>
                </a:solidFill>
                <a:latin typeface="Helvetica Neue"/>
                <a:ea typeface="Helvetica Neue"/>
                <a:cs typeface="Helvetica Neue"/>
                <a:sym typeface="Helvetica Neue"/>
              </a:defRPr>
            </a:lvl3pPr>
            <a:lvl4pPr marL="1079500" marR="0" lvl="3" indent="-139700" algn="l" rtl="0">
              <a:lnSpc>
                <a:spcPct val="100000"/>
              </a:lnSpc>
              <a:spcBef>
                <a:spcPts val="2100"/>
              </a:spcBef>
              <a:spcAft>
                <a:spcPts val="0"/>
              </a:spcAft>
              <a:buClr>
                <a:srgbClr val="FFFFFF"/>
              </a:buClr>
              <a:buSzPct val="77777"/>
              <a:buFont typeface="Helvetica Neue"/>
              <a:buChar char="•"/>
              <a:defRPr sz="1800" b="0" i="0" u="none" strike="noStrike" cap="none">
                <a:solidFill>
                  <a:srgbClr val="FFFFFF"/>
                </a:solidFill>
                <a:latin typeface="Helvetica Neue"/>
                <a:ea typeface="Helvetica Neue"/>
                <a:cs typeface="Helvetica Neue"/>
                <a:sym typeface="Helvetica Neue"/>
              </a:defRPr>
            </a:lvl4pPr>
            <a:lvl5pPr marL="1371600" marR="0" lvl="4" indent="-139700" algn="l" rtl="0">
              <a:lnSpc>
                <a:spcPct val="100000"/>
              </a:lnSpc>
              <a:spcBef>
                <a:spcPts val="2100"/>
              </a:spcBef>
              <a:spcAft>
                <a:spcPts val="0"/>
              </a:spcAft>
              <a:buClr>
                <a:srgbClr val="FFFFFF"/>
              </a:buClr>
              <a:buSzPct val="77777"/>
              <a:buFont typeface="Helvetica Neue"/>
              <a:buChar char="•"/>
              <a:defRPr sz="1800" b="0" i="0" u="none" strike="noStrike" cap="none">
                <a:solidFill>
                  <a:srgbClr val="FFFFFF"/>
                </a:solidFill>
                <a:latin typeface="Helvetica Neue"/>
                <a:ea typeface="Helvetica Neue"/>
                <a:cs typeface="Helvetica Neue"/>
                <a:sym typeface="Helvetica Neue"/>
              </a:defRPr>
            </a:lvl5pPr>
            <a:lvl6pPr marL="1714500" marR="0" lvl="5"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6pPr>
            <a:lvl7pPr marL="2006600" marR="0" lvl="6"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7pPr>
            <a:lvl8pPr marL="2286000" marR="0" lvl="7"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8pPr>
            <a:lvl9pPr marL="2578100" marR="0" lvl="8"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9pPr>
          </a:lstStyle>
          <a:p>
            <a:endParaRPr/>
          </a:p>
        </p:txBody>
      </p:sp>
      <p:sp>
        <p:nvSpPr>
          <p:cNvPr id="40" name="Shape 40"/>
          <p:cNvSpPr txBox="1">
            <a:spLocks noGrp="1"/>
          </p:cNvSpPr>
          <p:nvPr>
            <p:ph type="sldNum" idx="12"/>
          </p:nvPr>
        </p:nvSpPr>
        <p:spPr>
          <a:xfrm>
            <a:off x="4437983" y="4882306"/>
            <a:ext cx="259200" cy="201000"/>
          </a:xfrm>
          <a:prstGeom prst="rect">
            <a:avLst/>
          </a:prstGeom>
          <a:noFill/>
          <a:ln>
            <a:noFill/>
          </a:ln>
        </p:spPr>
        <p:txBody>
          <a:bodyPr lIns="32750" tIns="32750" rIns="32750" bIns="32750" anchor="t" anchorCtr="0">
            <a:noAutofit/>
          </a:bodyPr>
          <a:lstStyle/>
          <a:p>
            <a:pPr marL="0" marR="0" lvl="0" indent="0" algn="ctr" rtl="0">
              <a:lnSpc>
                <a:spcPct val="100000"/>
              </a:lnSpc>
              <a:spcBef>
                <a:spcPts val="0"/>
              </a:spcBef>
              <a:spcAft>
                <a:spcPts val="0"/>
              </a:spcAft>
              <a:buClr>
                <a:srgbClr val="FFFFFF"/>
              </a:buClr>
              <a:buSzPct val="25000"/>
              <a:buFont typeface="Helvetica Neue"/>
              <a:buNone/>
            </a:pPr>
            <a:fld id="{00000000-1234-1234-1234-123412341234}" type="slidenum">
              <a:rPr lang="en-US" sz="1200" b="0" i="0" u="none" strike="noStrike" cap="none">
                <a:solidFill>
                  <a:srgbClr val="FFFFFF"/>
                </a:solidFill>
                <a:latin typeface="Helvetica Neue"/>
                <a:ea typeface="Helvetica Neue"/>
                <a:cs typeface="Helvetica Neue"/>
                <a:sym typeface="Helvetica Neue"/>
              </a:rPr>
              <a:t>‹#›</a:t>
            </a:fld>
            <a:endParaRPr lang="en-US" sz="1200" b="0" i="0" u="none" strike="noStrike" cap="none">
              <a:solidFill>
                <a:srgbClr val="FFFFFF"/>
              </a:solidFill>
              <a:latin typeface="Helvetica Neue"/>
              <a:ea typeface="Helvetica Neue"/>
              <a:cs typeface="Helvetica Neue"/>
              <a:sym typeface="Helvetica Neue"/>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Photo - 3 Up">
    <p:spTree>
      <p:nvGrpSpPr>
        <p:cNvPr id="1" name="Shape 41"/>
        <p:cNvGrpSpPr/>
        <p:nvPr/>
      </p:nvGrpSpPr>
      <p:grpSpPr>
        <a:xfrm>
          <a:off x="0" y="0"/>
          <a:ext cx="0" cy="0"/>
          <a:chOff x="0" y="0"/>
          <a:chExt cx="0" cy="0"/>
        </a:xfrm>
      </p:grpSpPr>
      <p:sp>
        <p:nvSpPr>
          <p:cNvPr id="42" name="Shape 42"/>
          <p:cNvSpPr>
            <a:spLocks noGrp="1"/>
          </p:cNvSpPr>
          <p:nvPr>
            <p:ph type="pic" idx="2"/>
          </p:nvPr>
        </p:nvSpPr>
        <p:spPr>
          <a:xfrm>
            <a:off x="4732734" y="2618630"/>
            <a:ext cx="3750600" cy="2056200"/>
          </a:xfrm>
          <a:prstGeom prst="rect">
            <a:avLst/>
          </a:prstGeom>
          <a:noFill/>
          <a:ln>
            <a:noFill/>
          </a:ln>
        </p:spPr>
        <p:txBody>
          <a:bodyPr lIns="58925" tIns="58925" rIns="58925" bIns="58925" anchor="t" anchorCtr="0"/>
          <a:lstStyle>
            <a:lvl1pPr marL="292100" marR="0" lvl="0"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1pPr>
            <a:lvl2pPr marL="571500" marR="0" lvl="1"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2pPr>
            <a:lvl3pPr marL="863600" marR="0" lvl="2"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3pPr>
            <a:lvl4pPr marL="1143000" marR="0" lvl="3"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4pPr>
            <a:lvl5pPr marL="1435100" marR="0" lvl="4"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5pPr>
            <a:lvl6pPr marL="1714500" marR="0" lvl="5"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6pPr>
            <a:lvl7pPr marL="2006600" marR="0" lvl="6"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7pPr>
            <a:lvl8pPr marL="2286000" marR="0" lvl="7"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8pPr>
            <a:lvl9pPr marL="2578100" marR="0" lvl="8"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9pPr>
          </a:lstStyle>
          <a:p>
            <a:endParaRPr/>
          </a:p>
        </p:txBody>
      </p:sp>
      <p:sp>
        <p:nvSpPr>
          <p:cNvPr id="43" name="Shape 43"/>
          <p:cNvSpPr>
            <a:spLocks noGrp="1"/>
          </p:cNvSpPr>
          <p:nvPr>
            <p:ph type="pic" idx="3"/>
          </p:nvPr>
        </p:nvSpPr>
        <p:spPr>
          <a:xfrm>
            <a:off x="4732734" y="334863"/>
            <a:ext cx="3750600" cy="2056200"/>
          </a:xfrm>
          <a:prstGeom prst="rect">
            <a:avLst/>
          </a:prstGeom>
          <a:noFill/>
          <a:ln>
            <a:noFill/>
          </a:ln>
        </p:spPr>
        <p:txBody>
          <a:bodyPr lIns="58925" tIns="58925" rIns="58925" bIns="58925" anchor="t" anchorCtr="0"/>
          <a:lstStyle>
            <a:lvl1pPr marL="292100" marR="0" lvl="0"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1pPr>
            <a:lvl2pPr marL="571500" marR="0" lvl="1"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2pPr>
            <a:lvl3pPr marL="863600" marR="0" lvl="2"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3pPr>
            <a:lvl4pPr marL="1143000" marR="0" lvl="3"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4pPr>
            <a:lvl5pPr marL="1435100" marR="0" lvl="4"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5pPr>
            <a:lvl6pPr marL="1714500" marR="0" lvl="5"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6pPr>
            <a:lvl7pPr marL="2006600" marR="0" lvl="6"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7pPr>
            <a:lvl8pPr marL="2286000" marR="0" lvl="7"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8pPr>
            <a:lvl9pPr marL="2578100" marR="0" lvl="8"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9pPr>
          </a:lstStyle>
          <a:p>
            <a:endParaRPr/>
          </a:p>
        </p:txBody>
      </p:sp>
      <p:sp>
        <p:nvSpPr>
          <p:cNvPr id="44" name="Shape 44"/>
          <p:cNvSpPr>
            <a:spLocks noGrp="1"/>
          </p:cNvSpPr>
          <p:nvPr>
            <p:ph type="pic" idx="4"/>
          </p:nvPr>
        </p:nvSpPr>
        <p:spPr>
          <a:xfrm>
            <a:off x="669726" y="334863"/>
            <a:ext cx="3750600" cy="4339800"/>
          </a:xfrm>
          <a:prstGeom prst="rect">
            <a:avLst/>
          </a:prstGeom>
          <a:noFill/>
          <a:ln>
            <a:noFill/>
          </a:ln>
        </p:spPr>
        <p:txBody>
          <a:bodyPr lIns="58925" tIns="58925" rIns="58925" bIns="58925" anchor="t" anchorCtr="0"/>
          <a:lstStyle>
            <a:lvl1pPr marL="292100" marR="0" lvl="0"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1pPr>
            <a:lvl2pPr marL="571500" marR="0" lvl="1"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2pPr>
            <a:lvl3pPr marL="863600" marR="0" lvl="2"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3pPr>
            <a:lvl4pPr marL="1143000" marR="0" lvl="3"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4pPr>
            <a:lvl5pPr marL="1435100" marR="0" lvl="4"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5pPr>
            <a:lvl6pPr marL="1714500" marR="0" lvl="5"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6pPr>
            <a:lvl7pPr marL="2006600" marR="0" lvl="6"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7pPr>
            <a:lvl8pPr marL="2286000" marR="0" lvl="7"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8pPr>
            <a:lvl9pPr marL="2578100" marR="0" lvl="8"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9pPr>
          </a:lstStyle>
          <a:p>
            <a:endParaRPr/>
          </a:p>
        </p:txBody>
      </p:sp>
      <p:sp>
        <p:nvSpPr>
          <p:cNvPr id="45" name="Shape 45"/>
          <p:cNvSpPr txBox="1">
            <a:spLocks noGrp="1"/>
          </p:cNvSpPr>
          <p:nvPr>
            <p:ph type="sldNum" idx="12"/>
          </p:nvPr>
        </p:nvSpPr>
        <p:spPr>
          <a:xfrm>
            <a:off x="4437983" y="4882306"/>
            <a:ext cx="259200" cy="201000"/>
          </a:xfrm>
          <a:prstGeom prst="rect">
            <a:avLst/>
          </a:prstGeom>
          <a:noFill/>
          <a:ln>
            <a:noFill/>
          </a:ln>
        </p:spPr>
        <p:txBody>
          <a:bodyPr lIns="32750" tIns="32750" rIns="32750" bIns="32750" anchor="t" anchorCtr="0">
            <a:noAutofit/>
          </a:bodyPr>
          <a:lstStyle/>
          <a:p>
            <a:pPr marL="0" marR="0" lvl="0" indent="0" algn="ctr" rtl="0">
              <a:lnSpc>
                <a:spcPct val="100000"/>
              </a:lnSpc>
              <a:spcBef>
                <a:spcPts val="0"/>
              </a:spcBef>
              <a:spcAft>
                <a:spcPts val="0"/>
              </a:spcAft>
              <a:buClr>
                <a:srgbClr val="FFFFFF"/>
              </a:buClr>
              <a:buSzPct val="25000"/>
              <a:buFont typeface="Helvetica Neue"/>
              <a:buNone/>
            </a:pPr>
            <a:fld id="{00000000-1234-1234-1234-123412341234}" type="slidenum">
              <a:rPr lang="en-US" sz="1200" b="0" i="0" u="none" strike="noStrike" cap="none">
                <a:solidFill>
                  <a:srgbClr val="FFFFFF"/>
                </a:solidFill>
                <a:latin typeface="Helvetica Neue"/>
                <a:ea typeface="Helvetica Neue"/>
                <a:cs typeface="Helvetica Neue"/>
                <a:sym typeface="Helvetica Neue"/>
              </a:rPr>
              <a:t>‹#›</a:t>
            </a:fld>
            <a:endParaRPr lang="en-US" sz="1200" b="0" i="0" u="none" strike="noStrike" cap="none">
              <a:solidFill>
                <a:srgbClr val="FFFFFF"/>
              </a:solidFill>
              <a:latin typeface="Helvetica Neue"/>
              <a:ea typeface="Helvetica Neue"/>
              <a:cs typeface="Helvetica Neue"/>
              <a:sym typeface="Helvetica Neue"/>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Quote">
    <p:spTree>
      <p:nvGrpSpPr>
        <p:cNvPr id="1" name="Shape 46"/>
        <p:cNvGrpSpPr/>
        <p:nvPr/>
      </p:nvGrpSpPr>
      <p:grpSpPr>
        <a:xfrm>
          <a:off x="0" y="0"/>
          <a:ext cx="0" cy="0"/>
          <a:chOff x="0" y="0"/>
          <a:chExt cx="0" cy="0"/>
        </a:xfrm>
      </p:grpSpPr>
      <p:sp>
        <p:nvSpPr>
          <p:cNvPr id="47" name="Shape 47"/>
          <p:cNvSpPr txBox="1">
            <a:spLocks noGrp="1"/>
          </p:cNvSpPr>
          <p:nvPr>
            <p:ph type="body" idx="1"/>
          </p:nvPr>
        </p:nvSpPr>
        <p:spPr>
          <a:xfrm>
            <a:off x="892968" y="3355330"/>
            <a:ext cx="7358100" cy="247800"/>
          </a:xfrm>
          <a:prstGeom prst="rect">
            <a:avLst/>
          </a:prstGeom>
          <a:noFill/>
          <a:ln>
            <a:noFill/>
          </a:ln>
        </p:spPr>
        <p:txBody>
          <a:bodyPr lIns="58925" tIns="58925" rIns="58925" bIns="58925" anchor="t" anchorCtr="0"/>
          <a:lstStyle>
            <a:lvl1pPr marL="0" marR="0" lvl="0" indent="0" algn="ctr" rtl="0">
              <a:lnSpc>
                <a:spcPct val="100000"/>
              </a:lnSpc>
              <a:spcBef>
                <a:spcPts val="0"/>
              </a:spcBef>
              <a:spcAft>
                <a:spcPts val="0"/>
              </a:spcAft>
              <a:buClr>
                <a:srgbClr val="FFFFFF"/>
              </a:buClr>
              <a:buFont typeface="Helvetica Neue"/>
              <a:buNone/>
              <a:defRPr sz="1500" b="0" i="1" u="none" strike="noStrike" cap="none">
                <a:solidFill>
                  <a:srgbClr val="FFFFFF"/>
                </a:solidFill>
                <a:latin typeface="Helvetica Neue"/>
                <a:ea typeface="Helvetica Neue"/>
                <a:cs typeface="Helvetica Neue"/>
                <a:sym typeface="Helvetica Neue"/>
              </a:defRPr>
            </a:lvl1pPr>
            <a:lvl2pPr marL="571500" marR="0" lvl="1"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2pPr>
            <a:lvl3pPr marL="863600" marR="0" lvl="2"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3pPr>
            <a:lvl4pPr marL="1143000" marR="0" lvl="3"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4pPr>
            <a:lvl5pPr marL="1435100" marR="0" lvl="4"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5pPr>
            <a:lvl6pPr marL="1714500" marR="0" lvl="5"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6pPr>
            <a:lvl7pPr marL="2006600" marR="0" lvl="6"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7pPr>
            <a:lvl8pPr marL="2286000" marR="0" lvl="7"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8pPr>
            <a:lvl9pPr marL="2578100" marR="0" lvl="8"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9pPr>
          </a:lstStyle>
          <a:p>
            <a:endParaRPr/>
          </a:p>
        </p:txBody>
      </p:sp>
      <p:sp>
        <p:nvSpPr>
          <p:cNvPr id="48" name="Shape 48"/>
          <p:cNvSpPr txBox="1">
            <a:spLocks noGrp="1"/>
          </p:cNvSpPr>
          <p:nvPr>
            <p:ph type="body" idx="2"/>
          </p:nvPr>
        </p:nvSpPr>
        <p:spPr>
          <a:xfrm>
            <a:off x="892968" y="2250281"/>
            <a:ext cx="7358100" cy="361800"/>
          </a:xfrm>
          <a:prstGeom prst="rect">
            <a:avLst/>
          </a:prstGeom>
          <a:noFill/>
          <a:ln>
            <a:noFill/>
          </a:ln>
        </p:spPr>
        <p:txBody>
          <a:bodyPr lIns="58925" tIns="58925" rIns="58925" bIns="58925" anchor="ctr" anchorCtr="0"/>
          <a:lstStyle>
            <a:lvl1pPr marL="0" marR="0" lvl="0" indent="0" algn="ctr" rtl="0">
              <a:lnSpc>
                <a:spcPct val="100000"/>
              </a:lnSpc>
              <a:spcBef>
                <a:spcPts val="0"/>
              </a:spcBef>
              <a:spcAft>
                <a:spcPts val="0"/>
              </a:spcAft>
              <a:buClr>
                <a:srgbClr val="FFFFFF"/>
              </a:buClr>
              <a:buFont typeface="Helvetica Neue"/>
              <a:buNone/>
              <a:defRPr sz="2400" b="0" i="0" u="none" strike="noStrike" cap="none">
                <a:solidFill>
                  <a:srgbClr val="FFFFFF"/>
                </a:solidFill>
                <a:latin typeface="Helvetica Neue"/>
                <a:ea typeface="Helvetica Neue"/>
                <a:cs typeface="Helvetica Neue"/>
                <a:sym typeface="Helvetica Neue"/>
              </a:defRPr>
            </a:lvl1pPr>
            <a:lvl2pPr marL="571500" marR="0" lvl="1"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2pPr>
            <a:lvl3pPr marL="863600" marR="0" lvl="2"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3pPr>
            <a:lvl4pPr marL="1143000" marR="0" lvl="3"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4pPr>
            <a:lvl5pPr marL="1435100" marR="0" lvl="4"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5pPr>
            <a:lvl6pPr marL="1714500" marR="0" lvl="5"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6pPr>
            <a:lvl7pPr marL="2006600" marR="0" lvl="6"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7pPr>
            <a:lvl8pPr marL="2286000" marR="0" lvl="7"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8pPr>
            <a:lvl9pPr marL="2578100" marR="0" lvl="8"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9pPr>
          </a:lstStyle>
          <a:p>
            <a:endParaRPr/>
          </a:p>
        </p:txBody>
      </p:sp>
      <p:sp>
        <p:nvSpPr>
          <p:cNvPr id="49" name="Shape 49"/>
          <p:cNvSpPr txBox="1">
            <a:spLocks noGrp="1"/>
          </p:cNvSpPr>
          <p:nvPr>
            <p:ph type="sldNum" idx="12"/>
          </p:nvPr>
        </p:nvSpPr>
        <p:spPr>
          <a:xfrm>
            <a:off x="4437983" y="4882306"/>
            <a:ext cx="259200" cy="201000"/>
          </a:xfrm>
          <a:prstGeom prst="rect">
            <a:avLst/>
          </a:prstGeom>
          <a:noFill/>
          <a:ln>
            <a:noFill/>
          </a:ln>
        </p:spPr>
        <p:txBody>
          <a:bodyPr lIns="32750" tIns="32750" rIns="32750" bIns="32750" anchor="t" anchorCtr="0">
            <a:noAutofit/>
          </a:bodyPr>
          <a:lstStyle/>
          <a:p>
            <a:pPr marL="0" marR="0" lvl="0" indent="0" algn="ctr" rtl="0">
              <a:lnSpc>
                <a:spcPct val="100000"/>
              </a:lnSpc>
              <a:spcBef>
                <a:spcPts val="0"/>
              </a:spcBef>
              <a:spcAft>
                <a:spcPts val="0"/>
              </a:spcAft>
              <a:buClr>
                <a:srgbClr val="FFFFFF"/>
              </a:buClr>
              <a:buSzPct val="25000"/>
              <a:buFont typeface="Helvetica Neue"/>
              <a:buNone/>
            </a:pPr>
            <a:fld id="{00000000-1234-1234-1234-123412341234}" type="slidenum">
              <a:rPr lang="en-US" sz="1200" b="0" i="0" u="none" strike="noStrike" cap="none">
                <a:solidFill>
                  <a:srgbClr val="FFFFFF"/>
                </a:solidFill>
                <a:latin typeface="Helvetica Neue"/>
                <a:ea typeface="Helvetica Neue"/>
                <a:cs typeface="Helvetica Neue"/>
                <a:sym typeface="Helvetica Neue"/>
              </a:rPr>
              <a:t>‹#›</a:t>
            </a:fld>
            <a:endParaRPr lang="en-US" sz="1200" b="0" i="0" u="none" strike="noStrike" cap="none">
              <a:solidFill>
                <a:srgbClr val="FFFFFF"/>
              </a:solidFill>
              <a:latin typeface="Helvetica Neue"/>
              <a:ea typeface="Helvetica Neue"/>
              <a:cs typeface="Helvetica Neue"/>
              <a:sym typeface="Helvetica Neue"/>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669726" y="133945"/>
            <a:ext cx="7804500" cy="1138500"/>
          </a:xfrm>
          <a:prstGeom prst="rect">
            <a:avLst/>
          </a:prstGeom>
          <a:noFill/>
          <a:ln>
            <a:noFill/>
          </a:ln>
        </p:spPr>
        <p:txBody>
          <a:bodyPr lIns="58925" tIns="58925" rIns="58925" bIns="58925" anchor="ctr" anchorCtr="0"/>
          <a:lstStyle>
            <a:lvl1pPr marL="0" marR="0" lvl="0" indent="0" algn="ctr" rtl="0">
              <a:lnSpc>
                <a:spcPct val="100000"/>
              </a:lnSpc>
              <a:spcBef>
                <a:spcPts val="0"/>
              </a:spcBef>
              <a:spcAft>
                <a:spcPts val="0"/>
              </a:spcAft>
              <a:buClr>
                <a:srgbClr val="FFFFFF"/>
              </a:buClr>
              <a:buSzPct val="25000"/>
              <a:buFont typeface="Helvetica Neue"/>
              <a:buNone/>
              <a:defRPr sz="5200" b="0" i="0" u="none" strike="noStrike" cap="none">
                <a:solidFill>
                  <a:srgbClr val="FFFFFF"/>
                </a:solidFill>
                <a:latin typeface="Helvetica Neue"/>
                <a:ea typeface="Helvetica Neue"/>
                <a:cs typeface="Helvetica Neue"/>
                <a:sym typeface="Helvetica Neue"/>
              </a:defRPr>
            </a:lvl1pPr>
            <a:lvl2pPr marL="0" marR="0" lvl="1" indent="152400" algn="ctr" rtl="0">
              <a:lnSpc>
                <a:spcPct val="100000"/>
              </a:lnSpc>
              <a:spcBef>
                <a:spcPts val="0"/>
              </a:spcBef>
              <a:spcAft>
                <a:spcPts val="0"/>
              </a:spcAft>
              <a:buClr>
                <a:srgbClr val="FFFFFF"/>
              </a:buClr>
              <a:buSzPct val="25000"/>
              <a:buFont typeface="Helvetica Neue"/>
              <a:buNone/>
              <a:defRPr sz="5200" b="0" i="0" u="none" strike="noStrike" cap="none">
                <a:solidFill>
                  <a:srgbClr val="FFFFFF"/>
                </a:solidFill>
                <a:latin typeface="Helvetica Neue"/>
                <a:ea typeface="Helvetica Neue"/>
                <a:cs typeface="Helvetica Neue"/>
                <a:sym typeface="Helvetica Neue"/>
              </a:defRPr>
            </a:lvl2pPr>
            <a:lvl3pPr marL="0" marR="0" lvl="2" indent="292100" algn="ctr" rtl="0">
              <a:lnSpc>
                <a:spcPct val="100000"/>
              </a:lnSpc>
              <a:spcBef>
                <a:spcPts val="0"/>
              </a:spcBef>
              <a:spcAft>
                <a:spcPts val="0"/>
              </a:spcAft>
              <a:buClr>
                <a:srgbClr val="FFFFFF"/>
              </a:buClr>
              <a:buSzPct val="25000"/>
              <a:buFont typeface="Helvetica Neue"/>
              <a:buNone/>
              <a:defRPr sz="5200" b="0" i="0" u="none" strike="noStrike" cap="none">
                <a:solidFill>
                  <a:srgbClr val="FFFFFF"/>
                </a:solidFill>
                <a:latin typeface="Helvetica Neue"/>
                <a:ea typeface="Helvetica Neue"/>
                <a:cs typeface="Helvetica Neue"/>
                <a:sym typeface="Helvetica Neue"/>
              </a:defRPr>
            </a:lvl3pPr>
            <a:lvl4pPr marL="0" marR="0" lvl="3" indent="444500" algn="ctr" rtl="0">
              <a:lnSpc>
                <a:spcPct val="100000"/>
              </a:lnSpc>
              <a:spcBef>
                <a:spcPts val="0"/>
              </a:spcBef>
              <a:spcAft>
                <a:spcPts val="0"/>
              </a:spcAft>
              <a:buClr>
                <a:srgbClr val="FFFFFF"/>
              </a:buClr>
              <a:buSzPct val="25000"/>
              <a:buFont typeface="Helvetica Neue"/>
              <a:buNone/>
              <a:defRPr sz="5200" b="0" i="0" u="none" strike="noStrike" cap="none">
                <a:solidFill>
                  <a:srgbClr val="FFFFFF"/>
                </a:solidFill>
                <a:latin typeface="Helvetica Neue"/>
                <a:ea typeface="Helvetica Neue"/>
                <a:cs typeface="Helvetica Neue"/>
                <a:sym typeface="Helvetica Neue"/>
              </a:defRPr>
            </a:lvl4pPr>
            <a:lvl5pPr marL="0" marR="0" lvl="4" indent="584200" algn="ctr" rtl="0">
              <a:lnSpc>
                <a:spcPct val="100000"/>
              </a:lnSpc>
              <a:spcBef>
                <a:spcPts val="0"/>
              </a:spcBef>
              <a:spcAft>
                <a:spcPts val="0"/>
              </a:spcAft>
              <a:buClr>
                <a:srgbClr val="FFFFFF"/>
              </a:buClr>
              <a:buSzPct val="25000"/>
              <a:buFont typeface="Helvetica Neue"/>
              <a:buNone/>
              <a:defRPr sz="5200" b="0" i="0" u="none" strike="noStrike" cap="none">
                <a:solidFill>
                  <a:srgbClr val="FFFFFF"/>
                </a:solidFill>
                <a:latin typeface="Helvetica Neue"/>
                <a:ea typeface="Helvetica Neue"/>
                <a:cs typeface="Helvetica Neue"/>
                <a:sym typeface="Helvetica Neue"/>
              </a:defRPr>
            </a:lvl5pPr>
            <a:lvl6pPr marL="0" marR="0" lvl="5" indent="736600" algn="ctr" rtl="0">
              <a:lnSpc>
                <a:spcPct val="100000"/>
              </a:lnSpc>
              <a:spcBef>
                <a:spcPts val="0"/>
              </a:spcBef>
              <a:spcAft>
                <a:spcPts val="0"/>
              </a:spcAft>
              <a:buClr>
                <a:srgbClr val="FFFFFF"/>
              </a:buClr>
              <a:buSzPct val="25000"/>
              <a:buFont typeface="Helvetica Neue"/>
              <a:buNone/>
              <a:defRPr sz="5200" b="0" i="0" u="none" strike="noStrike" cap="none">
                <a:solidFill>
                  <a:srgbClr val="FFFFFF"/>
                </a:solidFill>
                <a:latin typeface="Helvetica Neue"/>
                <a:ea typeface="Helvetica Neue"/>
                <a:cs typeface="Helvetica Neue"/>
                <a:sym typeface="Helvetica Neue"/>
              </a:defRPr>
            </a:lvl6pPr>
            <a:lvl7pPr marL="0" marR="0" lvl="6" indent="889000" algn="ctr" rtl="0">
              <a:lnSpc>
                <a:spcPct val="100000"/>
              </a:lnSpc>
              <a:spcBef>
                <a:spcPts val="0"/>
              </a:spcBef>
              <a:spcAft>
                <a:spcPts val="0"/>
              </a:spcAft>
              <a:buClr>
                <a:srgbClr val="FFFFFF"/>
              </a:buClr>
              <a:buSzPct val="25000"/>
              <a:buFont typeface="Helvetica Neue"/>
              <a:buNone/>
              <a:defRPr sz="5200" b="0" i="0" u="none" strike="noStrike" cap="none">
                <a:solidFill>
                  <a:srgbClr val="FFFFFF"/>
                </a:solidFill>
                <a:latin typeface="Helvetica Neue"/>
                <a:ea typeface="Helvetica Neue"/>
                <a:cs typeface="Helvetica Neue"/>
                <a:sym typeface="Helvetica Neue"/>
              </a:defRPr>
            </a:lvl7pPr>
            <a:lvl8pPr marL="0" marR="0" lvl="7" indent="1028700" algn="ctr" rtl="0">
              <a:lnSpc>
                <a:spcPct val="100000"/>
              </a:lnSpc>
              <a:spcBef>
                <a:spcPts val="0"/>
              </a:spcBef>
              <a:spcAft>
                <a:spcPts val="0"/>
              </a:spcAft>
              <a:buClr>
                <a:srgbClr val="FFFFFF"/>
              </a:buClr>
              <a:buSzPct val="25000"/>
              <a:buFont typeface="Helvetica Neue"/>
              <a:buNone/>
              <a:defRPr sz="5200" b="0" i="0" u="none" strike="noStrike" cap="none">
                <a:solidFill>
                  <a:srgbClr val="FFFFFF"/>
                </a:solidFill>
                <a:latin typeface="Helvetica Neue"/>
                <a:ea typeface="Helvetica Neue"/>
                <a:cs typeface="Helvetica Neue"/>
                <a:sym typeface="Helvetica Neue"/>
              </a:defRPr>
            </a:lvl8pPr>
            <a:lvl9pPr marL="0" marR="0" lvl="8" indent="1181100" algn="ctr" rtl="0">
              <a:lnSpc>
                <a:spcPct val="100000"/>
              </a:lnSpc>
              <a:spcBef>
                <a:spcPts val="0"/>
              </a:spcBef>
              <a:spcAft>
                <a:spcPts val="0"/>
              </a:spcAft>
              <a:buClr>
                <a:srgbClr val="FFFFFF"/>
              </a:buClr>
              <a:buSzPct val="25000"/>
              <a:buFont typeface="Helvetica Neue"/>
              <a:buNone/>
              <a:defRPr sz="5200" b="0" i="0" u="none" strike="noStrike" cap="none">
                <a:solidFill>
                  <a:srgbClr val="FFFFFF"/>
                </a:solidFill>
                <a:latin typeface="Helvetica Neue"/>
                <a:ea typeface="Helvetica Neue"/>
                <a:cs typeface="Helvetica Neue"/>
                <a:sym typeface="Helvetica Neue"/>
              </a:defRPr>
            </a:lvl9pPr>
          </a:lstStyle>
          <a:p>
            <a:endParaRPr/>
          </a:p>
        </p:txBody>
      </p:sp>
      <p:sp>
        <p:nvSpPr>
          <p:cNvPr id="7" name="Shape 7"/>
          <p:cNvSpPr txBox="1">
            <a:spLocks noGrp="1"/>
          </p:cNvSpPr>
          <p:nvPr>
            <p:ph type="body" idx="1"/>
          </p:nvPr>
        </p:nvSpPr>
        <p:spPr>
          <a:xfrm>
            <a:off x="669726" y="1366242"/>
            <a:ext cx="7804500" cy="3315000"/>
          </a:xfrm>
          <a:prstGeom prst="rect">
            <a:avLst/>
          </a:prstGeom>
          <a:noFill/>
          <a:ln>
            <a:noFill/>
          </a:ln>
        </p:spPr>
        <p:txBody>
          <a:bodyPr lIns="58925" tIns="58925" rIns="58925" bIns="58925" anchor="ctr" anchorCtr="0"/>
          <a:lstStyle>
            <a:lvl1pPr marL="292100" marR="0" lvl="0"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1pPr>
            <a:lvl2pPr marL="571500" marR="0" lvl="1"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2pPr>
            <a:lvl3pPr marL="863600" marR="0" lvl="2"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3pPr>
            <a:lvl4pPr marL="1143000" marR="0" lvl="3"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4pPr>
            <a:lvl5pPr marL="1435100" marR="0" lvl="4"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5pPr>
            <a:lvl6pPr marL="1714500" marR="0" lvl="5"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6pPr>
            <a:lvl7pPr marL="2006600" marR="0" lvl="6"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7pPr>
            <a:lvl8pPr marL="2286000" marR="0" lvl="7"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8pPr>
            <a:lvl9pPr marL="2578100" marR="0" lvl="8"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9pPr>
          </a:lstStyle>
          <a:p>
            <a:endParaRPr/>
          </a:p>
        </p:txBody>
      </p:sp>
      <p:sp>
        <p:nvSpPr>
          <p:cNvPr id="8" name="Shape 8"/>
          <p:cNvSpPr txBox="1">
            <a:spLocks noGrp="1"/>
          </p:cNvSpPr>
          <p:nvPr>
            <p:ph type="sldNum" idx="12"/>
          </p:nvPr>
        </p:nvSpPr>
        <p:spPr>
          <a:xfrm>
            <a:off x="4437983" y="4882306"/>
            <a:ext cx="259200" cy="201000"/>
          </a:xfrm>
          <a:prstGeom prst="rect">
            <a:avLst/>
          </a:prstGeom>
          <a:noFill/>
          <a:ln>
            <a:noFill/>
          </a:ln>
        </p:spPr>
        <p:txBody>
          <a:bodyPr lIns="32750" tIns="32750" rIns="32750" bIns="32750" anchor="t" anchorCtr="0">
            <a:noAutofit/>
          </a:bodyPr>
          <a:lstStyle/>
          <a:p>
            <a:pPr marL="0" marR="0" lvl="0" indent="0" algn="ctr" rtl="0">
              <a:lnSpc>
                <a:spcPct val="100000"/>
              </a:lnSpc>
              <a:spcBef>
                <a:spcPts val="0"/>
              </a:spcBef>
              <a:spcAft>
                <a:spcPts val="0"/>
              </a:spcAft>
              <a:buClr>
                <a:srgbClr val="FFFFFF"/>
              </a:buClr>
              <a:buSzPct val="25000"/>
              <a:buFont typeface="Helvetica Neue"/>
              <a:buNone/>
            </a:pPr>
            <a:fld id="{00000000-1234-1234-1234-123412341234}" type="slidenum">
              <a:rPr lang="en-US" sz="1200" b="0" i="0" u="none" strike="noStrike" cap="none">
                <a:solidFill>
                  <a:srgbClr val="FFFFFF"/>
                </a:solidFill>
                <a:latin typeface="Helvetica Neue"/>
                <a:ea typeface="Helvetica Neue"/>
                <a:cs typeface="Helvetica Neue"/>
                <a:sym typeface="Helvetica Neue"/>
              </a:rPr>
              <a:t>‹#›</a:t>
            </a:fld>
            <a:endParaRPr lang="en-US" sz="1200" b="0" i="0" u="none" strike="noStrike" cap="none">
              <a:solidFill>
                <a:srgbClr val="FFFFFF"/>
              </a:solidFill>
              <a:latin typeface="Helvetica Neue"/>
              <a:ea typeface="Helvetica Neue"/>
              <a:cs typeface="Helvetica Neue"/>
              <a:sym typeface="Helvetica Neue"/>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image" Target="../media/image33.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tiff"/></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0.xml.rels><?xml version="1.0" encoding="UTF-8" standalone="yes"?>
<Relationships xmlns="http://schemas.openxmlformats.org/package/2006/relationships"><Relationship Id="rId3" Type="http://schemas.openxmlformats.org/officeDocument/2006/relationships/image" Target="../media/image37.tiff"/><Relationship Id="rId4" Type="http://schemas.openxmlformats.org/officeDocument/2006/relationships/image" Target="../media/image29.png"/><Relationship Id="rId1" Type="http://schemas.openxmlformats.org/officeDocument/2006/relationships/slideLayout" Target="../slideLayouts/slideLayout2.xml"/><Relationship Id="rId2" Type="http://schemas.openxmlformats.org/officeDocument/2006/relationships/notesSlide" Target="../notesSlides/notesSlide6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 Id="rId3" Type="http://schemas.openxmlformats.org/officeDocument/2006/relationships/image" Target="../media/image37.tiff"/></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3.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0.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www.valentinog.com/blog/http-requests-node-js-async-await/"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tif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tif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hyperlink" Target="https://github.com/mdn/beginner-html-site-styled/archive/gh-pages.zip"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 Id="rId3" Type="http://schemas.openxmlformats.org/officeDocument/2006/relationships/image" Target="../media/image7.tif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tiff"/><Relationship Id="rId4" Type="http://schemas.openxmlformats.org/officeDocument/2006/relationships/image" Target="../media/image2.tiff"/><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15.png"/></Relationships>
</file>

<file path=ppt/slides/_rels/slide53.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 Id="rId3" Type="http://schemas.openxmlformats.org/officeDocument/2006/relationships/image" Target="../media/image19.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20.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25.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26.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27.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28.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30.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31.jp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image" Target="../media/image32.tiff"/></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Shape 59"/>
          <p:cNvSpPr txBox="1">
            <a:spLocks noGrp="1"/>
          </p:cNvSpPr>
          <p:nvPr>
            <p:ph type="ctrTitle" idx="4294967295"/>
          </p:nvPr>
        </p:nvSpPr>
        <p:spPr>
          <a:xfrm>
            <a:off x="892968" y="863947"/>
            <a:ext cx="7358100" cy="1741200"/>
          </a:xfrm>
          <a:prstGeom prst="rect">
            <a:avLst/>
          </a:prstGeom>
          <a:noFill/>
          <a:ln>
            <a:noFill/>
          </a:ln>
        </p:spPr>
        <p:txBody>
          <a:bodyPr lIns="32750" tIns="32750" rIns="32750" bIns="32750" anchor="b"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JavaScript - language</a:t>
            </a:r>
          </a:p>
        </p:txBody>
      </p:sp>
      <p:sp>
        <p:nvSpPr>
          <p:cNvPr id="60" name="Shape 60"/>
          <p:cNvSpPr txBox="1">
            <a:spLocks noGrp="1"/>
          </p:cNvSpPr>
          <p:nvPr>
            <p:ph type="subTitle" idx="4294967295"/>
          </p:nvPr>
        </p:nvSpPr>
        <p:spPr>
          <a:xfrm>
            <a:off x="892968" y="2652117"/>
            <a:ext cx="7358100" cy="596100"/>
          </a:xfrm>
          <a:prstGeom prst="rect">
            <a:avLst/>
          </a:prstGeom>
          <a:noFill/>
          <a:ln>
            <a:noFill/>
          </a:ln>
        </p:spPr>
        <p:txBody>
          <a:bodyPr lIns="32750" tIns="32750" rIns="32750" bIns="32750" anchor="t" anchorCtr="0">
            <a:noAutofit/>
          </a:bodyPr>
          <a:lstStyle/>
          <a:p>
            <a:pPr marL="0" marR="0" lvl="0" indent="0" algn="ctr" rtl="0">
              <a:lnSpc>
                <a:spcPct val="100000"/>
              </a:lnSpc>
              <a:spcBef>
                <a:spcPts val="0"/>
              </a:spcBef>
              <a:spcAft>
                <a:spcPts val="0"/>
              </a:spcAft>
              <a:buClr>
                <a:srgbClr val="FFFFFF"/>
              </a:buClr>
              <a:buSzPct val="25000"/>
              <a:buFont typeface="Helvetica Neue"/>
              <a:buNone/>
            </a:pPr>
            <a:endParaRPr lang="en-US" sz="2100" b="0" i="0" u="none" strike="noStrike" cap="none" dirty="0">
              <a:solidFill>
                <a:srgbClr val="FFFFFF"/>
              </a:solidFill>
              <a:latin typeface="Helvetica Neue"/>
              <a:ea typeface="Helvetica Neue"/>
              <a:cs typeface="Helvetica Neue"/>
              <a:sym typeface="Helvetica Neue"/>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Shape 108"/>
          <p:cNvSpPr txBox="1">
            <a:spLocks noGrp="1"/>
          </p:cNvSpPr>
          <p:nvPr>
            <p:ph type="title"/>
          </p:nvPr>
        </p:nvSpPr>
        <p:spPr>
          <a:xfrm>
            <a:off x="892968" y="1701105"/>
            <a:ext cx="7358100" cy="17412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ECMAScript</a:t>
            </a:r>
          </a:p>
        </p:txBody>
      </p:sp>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 2 </a:t>
            </a:r>
            <a:r>
              <a:rPr lang="en-US" dirty="0" smtClean="0">
                <a:solidFill>
                  <a:srgbClr val="FFC000"/>
                </a:solidFill>
              </a:rPr>
              <a:t>Use the dependency</a:t>
            </a:r>
            <a:endParaRPr lang="en-US" dirty="0">
              <a:solidFill>
                <a:srgbClr val="FFC000"/>
              </a:solidFill>
            </a:endParaRPr>
          </a:p>
        </p:txBody>
      </p:sp>
      <p:sp>
        <p:nvSpPr>
          <p:cNvPr id="3" name="Text Placeholder 2"/>
          <p:cNvSpPr>
            <a:spLocks noGrp="1"/>
          </p:cNvSpPr>
          <p:nvPr>
            <p:ph type="body" idx="1"/>
          </p:nvPr>
        </p:nvSpPr>
        <p:spPr/>
        <p:txBody>
          <a:bodyPr/>
          <a:lstStyle/>
          <a:p>
            <a:pPr marL="114300" indent="0" algn="ctr">
              <a:buNone/>
            </a:pPr>
            <a:r>
              <a:rPr lang="en-US" dirty="0" smtClean="0"/>
              <a:t>Open:</a:t>
            </a:r>
          </a:p>
          <a:p>
            <a:pPr marL="114300" indent="0" algn="ctr">
              <a:buNone/>
            </a:pPr>
            <a:r>
              <a:rPr lang="en-US" dirty="0" smtClean="0"/>
              <a:t> </a:t>
            </a:r>
            <a:r>
              <a:rPr lang="en-US" b="1" dirty="0" smtClean="0">
                <a:solidFill>
                  <a:srgbClr val="FFC000"/>
                </a:solidFill>
              </a:rPr>
              <a:t>`</a:t>
            </a:r>
            <a:r>
              <a:rPr lang="en-US" b="1" dirty="0" err="1" smtClean="0">
                <a:solidFill>
                  <a:srgbClr val="FFC000"/>
                </a:solidFill>
              </a:rPr>
              <a:t>nodeScript.js</a:t>
            </a:r>
            <a:r>
              <a:rPr lang="en-US" b="1" dirty="0">
                <a:solidFill>
                  <a:srgbClr val="FFC000"/>
                </a:solidFill>
              </a:rPr>
              <a:t>`</a:t>
            </a:r>
          </a:p>
        </p:txBody>
      </p:sp>
    </p:spTree>
    <p:extLst>
      <p:ext uri="{BB962C8B-B14F-4D97-AF65-F5344CB8AC3E}">
        <p14:creationId xmlns:p14="http://schemas.microsoft.com/office/powerpoint/2010/main" val="16702659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Text Placeholder 2"/>
          <p:cNvSpPr>
            <a:spLocks noGrp="1"/>
          </p:cNvSpPr>
          <p:nvPr>
            <p:ph type="body" idx="1"/>
          </p:nvPr>
        </p:nvSpPr>
        <p:spPr/>
        <p:txBody>
          <a:bodyPr/>
          <a:lstStyle/>
          <a:p>
            <a:pPr marL="114300" indent="0" algn="ctr">
              <a:buNone/>
            </a:pPr>
            <a:r>
              <a:rPr lang="en-US" dirty="0"/>
              <a:t>First we need to require the </a:t>
            </a:r>
            <a:r>
              <a:rPr lang="en-US" dirty="0" smtClean="0"/>
              <a:t>dependency.</a:t>
            </a:r>
          </a:p>
          <a:p>
            <a:pPr marL="114300" indent="0" algn="ctr">
              <a:buNone/>
            </a:pPr>
            <a:r>
              <a:rPr lang="en-US" dirty="0" smtClean="0"/>
              <a:t>Add the following in your </a:t>
            </a:r>
            <a:r>
              <a:rPr lang="en-US" dirty="0" err="1" smtClean="0"/>
              <a:t>nodeScript</a:t>
            </a:r>
            <a:r>
              <a:rPr lang="en-US" dirty="0" smtClean="0"/>
              <a:t>:</a:t>
            </a:r>
            <a:endParaRPr lang="en-US" dirty="0"/>
          </a:p>
          <a:p>
            <a:pPr marL="114300" indent="0" algn="ctr">
              <a:buNone/>
            </a:pPr>
            <a:r>
              <a:rPr lang="en-US" b="1" dirty="0" err="1">
                <a:solidFill>
                  <a:srgbClr val="FFC000"/>
                </a:solidFill>
              </a:rPr>
              <a:t>const</a:t>
            </a:r>
            <a:r>
              <a:rPr lang="en-US" b="1" dirty="0">
                <a:solidFill>
                  <a:srgbClr val="FFC000"/>
                </a:solidFill>
              </a:rPr>
              <a:t> </a:t>
            </a:r>
            <a:r>
              <a:rPr lang="en-US" b="1" dirty="0" err="1">
                <a:solidFill>
                  <a:srgbClr val="FFC000"/>
                </a:solidFill>
              </a:rPr>
              <a:t>filewalker</a:t>
            </a:r>
            <a:r>
              <a:rPr lang="en-US" b="1" dirty="0">
                <a:solidFill>
                  <a:srgbClr val="FFC000"/>
                </a:solidFill>
              </a:rPr>
              <a:t> = require('</a:t>
            </a:r>
            <a:r>
              <a:rPr lang="en-US" b="1" dirty="0" err="1">
                <a:solidFill>
                  <a:srgbClr val="FFC000"/>
                </a:solidFill>
              </a:rPr>
              <a:t>filewalker</a:t>
            </a:r>
            <a:r>
              <a:rPr lang="en-US" b="1" dirty="0">
                <a:solidFill>
                  <a:srgbClr val="FFC000"/>
                </a:solidFill>
              </a:rPr>
              <a:t>');</a:t>
            </a:r>
          </a:p>
          <a:p>
            <a:pPr marL="114300" indent="0" algn="ctr">
              <a:buNone/>
            </a:pPr>
            <a:endParaRPr lang="en-US" dirty="0"/>
          </a:p>
        </p:txBody>
      </p:sp>
    </p:spTree>
    <p:extLst>
      <p:ext uri="{BB962C8B-B14F-4D97-AF65-F5344CB8AC3E}">
        <p14:creationId xmlns:p14="http://schemas.microsoft.com/office/powerpoint/2010/main" val="214516912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 3</a:t>
            </a:r>
            <a:endParaRPr lang="en-US" dirty="0"/>
          </a:p>
        </p:txBody>
      </p:sp>
      <p:sp>
        <p:nvSpPr>
          <p:cNvPr id="3" name="Text Placeholder 2"/>
          <p:cNvSpPr>
            <a:spLocks noGrp="1"/>
          </p:cNvSpPr>
          <p:nvPr>
            <p:ph type="body" idx="1"/>
          </p:nvPr>
        </p:nvSpPr>
        <p:spPr/>
        <p:txBody>
          <a:bodyPr/>
          <a:lstStyle/>
          <a:p>
            <a:pPr marL="114300" indent="0">
              <a:buNone/>
            </a:pPr>
            <a:r>
              <a:rPr lang="en-US" dirty="0" smtClean="0"/>
              <a:t>Using </a:t>
            </a:r>
            <a:r>
              <a:rPr lang="en-US" dirty="0"/>
              <a:t>the following code we can traverse a directory</a:t>
            </a:r>
            <a:r>
              <a:rPr lang="en-US" dirty="0" smtClean="0"/>
              <a:t>:</a:t>
            </a:r>
          </a:p>
          <a:p>
            <a:pPr marL="965200" lvl="3" indent="0">
              <a:buNone/>
            </a:pPr>
            <a:r>
              <a:rPr lang="en-US" b="1" dirty="0" err="1" smtClean="0">
                <a:solidFill>
                  <a:srgbClr val="FFC000"/>
                </a:solidFill>
              </a:rPr>
              <a:t>filewalker</a:t>
            </a:r>
            <a:r>
              <a:rPr lang="en-US" b="1" dirty="0">
                <a:solidFill>
                  <a:srgbClr val="FFC000"/>
                </a:solidFill>
              </a:rPr>
              <a:t>('A_DIRECTORY')</a:t>
            </a:r>
          </a:p>
          <a:p>
            <a:pPr marL="965200" lvl="3" indent="0">
              <a:buNone/>
            </a:pPr>
            <a:r>
              <a:rPr lang="en-US" b="1" dirty="0">
                <a:solidFill>
                  <a:srgbClr val="FFC000"/>
                </a:solidFill>
              </a:rPr>
              <a:t>.on('</a:t>
            </a:r>
            <a:r>
              <a:rPr lang="en-US" b="1" dirty="0" err="1">
                <a:solidFill>
                  <a:srgbClr val="FFC000"/>
                </a:solidFill>
              </a:rPr>
              <a:t>dir</a:t>
            </a:r>
            <a:r>
              <a:rPr lang="en-US" b="1" dirty="0">
                <a:solidFill>
                  <a:srgbClr val="FFC000"/>
                </a:solidFill>
              </a:rPr>
              <a:t>', p =&gt; </a:t>
            </a:r>
            <a:r>
              <a:rPr lang="en-US" b="1" dirty="0" err="1">
                <a:solidFill>
                  <a:srgbClr val="FFC000"/>
                </a:solidFill>
              </a:rPr>
              <a:t>console.log</a:t>
            </a:r>
            <a:r>
              <a:rPr lang="en-US" b="1" dirty="0">
                <a:solidFill>
                  <a:srgbClr val="FFC000"/>
                </a:solidFill>
              </a:rPr>
              <a:t>('</a:t>
            </a:r>
            <a:r>
              <a:rPr lang="en-US" b="1" dirty="0" err="1">
                <a:solidFill>
                  <a:srgbClr val="FFC000"/>
                </a:solidFill>
              </a:rPr>
              <a:t>dir</a:t>
            </a:r>
            <a:r>
              <a:rPr lang="en-US" b="1" dirty="0">
                <a:solidFill>
                  <a:srgbClr val="FFC000"/>
                </a:solidFill>
              </a:rPr>
              <a:t>: %s', p))</a:t>
            </a:r>
          </a:p>
          <a:p>
            <a:pPr marL="965200" lvl="3" indent="0">
              <a:buNone/>
            </a:pPr>
            <a:r>
              <a:rPr lang="en-US" b="1" dirty="0">
                <a:solidFill>
                  <a:srgbClr val="FFC000"/>
                </a:solidFill>
              </a:rPr>
              <a:t>.walk();</a:t>
            </a:r>
          </a:p>
          <a:p>
            <a:pPr marL="114300" indent="0">
              <a:buNone/>
            </a:pPr>
            <a:endParaRPr lang="en-US" dirty="0"/>
          </a:p>
        </p:txBody>
      </p:sp>
    </p:spTree>
    <p:extLst>
      <p:ext uri="{BB962C8B-B14F-4D97-AF65-F5344CB8AC3E}">
        <p14:creationId xmlns:p14="http://schemas.microsoft.com/office/powerpoint/2010/main" val="190206846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 4 Execute script</a:t>
            </a:r>
            <a:endParaRPr lang="en-US" dirty="0"/>
          </a:p>
        </p:txBody>
      </p:sp>
      <p:sp>
        <p:nvSpPr>
          <p:cNvPr id="3" name="Text Placeholder 2"/>
          <p:cNvSpPr>
            <a:spLocks noGrp="1"/>
          </p:cNvSpPr>
          <p:nvPr>
            <p:ph type="body" idx="1"/>
          </p:nvPr>
        </p:nvSpPr>
        <p:spPr/>
        <p:txBody>
          <a:bodyPr/>
          <a:lstStyle/>
          <a:p>
            <a:pPr marL="114300" indent="0" algn="ctr">
              <a:buNone/>
            </a:pPr>
            <a:r>
              <a:rPr lang="en-US" dirty="0" smtClean="0">
                <a:solidFill>
                  <a:srgbClr val="FFC000"/>
                </a:solidFill>
              </a:rPr>
              <a:t>node </a:t>
            </a:r>
            <a:r>
              <a:rPr lang="en-US" dirty="0" err="1">
                <a:solidFill>
                  <a:srgbClr val="FFC000"/>
                </a:solidFill>
              </a:rPr>
              <a:t>nodeScript.js</a:t>
            </a:r>
            <a:endParaRPr lang="en-US" dirty="0">
              <a:solidFill>
                <a:srgbClr val="FFC000"/>
              </a:solidFill>
            </a:endParaRPr>
          </a:p>
          <a:p>
            <a:endParaRPr lang="en-US" dirty="0"/>
          </a:p>
        </p:txBody>
      </p:sp>
    </p:spTree>
    <p:extLst>
      <p:ext uri="{BB962C8B-B14F-4D97-AF65-F5344CB8AC3E}">
        <p14:creationId xmlns:p14="http://schemas.microsoft.com/office/powerpoint/2010/main" val="94561491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lstStyle/>
          <a:p>
            <a:pPr marL="0" indent="0">
              <a:buNone/>
            </a:pP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480" y="700645"/>
            <a:ext cx="8988032" cy="3716976"/>
          </a:xfrm>
          <a:prstGeom prst="rect">
            <a:avLst/>
          </a:prstGeom>
        </p:spPr>
      </p:pic>
    </p:spTree>
    <p:extLst>
      <p:ext uri="{BB962C8B-B14F-4D97-AF65-F5344CB8AC3E}">
        <p14:creationId xmlns:p14="http://schemas.microsoft.com/office/powerpoint/2010/main" val="60833515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create REST-API</a:t>
            </a:r>
            <a:endParaRPr lang="en-US" dirty="0"/>
          </a:p>
        </p:txBody>
      </p:sp>
      <p:sp>
        <p:nvSpPr>
          <p:cNvPr id="3" name="Text Placeholder 2"/>
          <p:cNvSpPr>
            <a:spLocks noGrp="1"/>
          </p:cNvSpPr>
          <p:nvPr>
            <p:ph type="body" idx="1"/>
          </p:nvPr>
        </p:nvSpPr>
        <p:spPr/>
        <p:txBody>
          <a:bodyPr/>
          <a:lstStyle/>
          <a:p>
            <a:pPr marL="114300" indent="0">
              <a:buNone/>
            </a:pPr>
            <a:r>
              <a:rPr lang="en-US" dirty="0">
                <a:solidFill>
                  <a:srgbClr val="00B0F0"/>
                </a:solidFill>
              </a:rPr>
              <a:t>https://</a:t>
            </a:r>
            <a:r>
              <a:rPr lang="en-US" dirty="0" err="1">
                <a:solidFill>
                  <a:srgbClr val="00B0F0"/>
                </a:solidFill>
              </a:rPr>
              <a:t>www.codementor.io</a:t>
            </a:r>
            <a:r>
              <a:rPr lang="en-US" dirty="0">
                <a:solidFill>
                  <a:srgbClr val="00B0F0"/>
                </a:solidFill>
              </a:rPr>
              <a:t>/</a:t>
            </a:r>
            <a:r>
              <a:rPr lang="en-US" dirty="0" err="1">
                <a:solidFill>
                  <a:srgbClr val="00B0F0"/>
                </a:solidFill>
              </a:rPr>
              <a:t>wapjude</a:t>
            </a:r>
            <a:r>
              <a:rPr lang="en-US" dirty="0">
                <a:solidFill>
                  <a:srgbClr val="00B0F0"/>
                </a:solidFill>
              </a:rPr>
              <a:t>/creating-a-simple-rest-api-with-expressjs-in-5min-bbtmk51mq</a:t>
            </a:r>
          </a:p>
        </p:txBody>
      </p:sp>
    </p:spTree>
    <p:extLst>
      <p:ext uri="{BB962C8B-B14F-4D97-AF65-F5344CB8AC3E}">
        <p14:creationId xmlns:p14="http://schemas.microsoft.com/office/powerpoint/2010/main" val="42898879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6828" y="1272445"/>
            <a:ext cx="8150295" cy="2936660"/>
          </a:xfrm>
          <a:prstGeom prst="rect">
            <a:avLst/>
          </a:prstGeom>
        </p:spPr>
      </p:pic>
    </p:spTree>
    <p:extLst>
      <p:ext uri="{BB962C8B-B14F-4D97-AF65-F5344CB8AC3E}">
        <p14:creationId xmlns:p14="http://schemas.microsoft.com/office/powerpoint/2010/main" val="15541488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Text Placeholder 2"/>
          <p:cNvSpPr>
            <a:spLocks noGrp="1"/>
          </p:cNvSpPr>
          <p:nvPr>
            <p:ph type="body" idx="1"/>
          </p:nvPr>
        </p:nvSpPr>
        <p:spPr/>
        <p:txBody>
          <a:bodyPr/>
          <a:lstStyle/>
          <a:p>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9726" y="1190659"/>
            <a:ext cx="7802088" cy="3666165"/>
          </a:xfrm>
          <a:prstGeom prst="rect">
            <a:avLst/>
          </a:prstGeom>
        </p:spPr>
      </p:pic>
    </p:spTree>
    <p:extLst>
      <p:ext uri="{BB962C8B-B14F-4D97-AF65-F5344CB8AC3E}">
        <p14:creationId xmlns:p14="http://schemas.microsoft.com/office/powerpoint/2010/main" val="71789105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Building blocks</a:t>
            </a:r>
            <a:endParaRPr lang="en-US" dirty="0"/>
          </a:p>
        </p:txBody>
      </p:sp>
      <p:sp>
        <p:nvSpPr>
          <p:cNvPr id="3" name="Text Placeholder 2"/>
          <p:cNvSpPr>
            <a:spLocks noGrp="1"/>
          </p:cNvSpPr>
          <p:nvPr>
            <p:ph type="body" idx="1"/>
          </p:nvPr>
        </p:nvSpPr>
        <p:spPr/>
        <p:txBody>
          <a:bodyPr/>
          <a:lstStyle/>
          <a:p>
            <a:r>
              <a:rPr lang="en-US" dirty="0" err="1" smtClean="0"/>
              <a:t>Node.js</a:t>
            </a:r>
            <a:endParaRPr lang="en-US" dirty="0" smtClean="0"/>
          </a:p>
          <a:p>
            <a:r>
              <a:rPr lang="en-US" dirty="0" err="1" smtClean="0"/>
              <a:t>ExpressJS</a:t>
            </a:r>
            <a:r>
              <a:rPr lang="en-US" dirty="0" smtClean="0"/>
              <a:t>: </a:t>
            </a:r>
            <a:r>
              <a:rPr lang="en-US" i="1" dirty="0" smtClean="0">
                <a:solidFill>
                  <a:srgbClr val="FFC000"/>
                </a:solidFill>
              </a:rPr>
              <a:t>for REST API</a:t>
            </a:r>
          </a:p>
          <a:p>
            <a:r>
              <a:rPr lang="en-US" b="1" dirty="0" smtClean="0"/>
              <a:t>body</a:t>
            </a:r>
            <a:r>
              <a:rPr lang="en-US" dirty="0" smtClean="0"/>
              <a:t>-parser</a:t>
            </a:r>
          </a:p>
          <a:p>
            <a:r>
              <a:rPr lang="en-US" dirty="0" smtClean="0"/>
              <a:t>Faker: </a:t>
            </a:r>
            <a:r>
              <a:rPr lang="en-US" i="1" dirty="0" smtClean="0">
                <a:solidFill>
                  <a:srgbClr val="FFC000"/>
                </a:solidFill>
              </a:rPr>
              <a:t>generate </a:t>
            </a:r>
            <a:r>
              <a:rPr lang="en-US" i="1" dirty="0">
                <a:solidFill>
                  <a:srgbClr val="FFC000"/>
                </a:solidFill>
              </a:rPr>
              <a:t>random user account details</a:t>
            </a:r>
          </a:p>
        </p:txBody>
      </p:sp>
      <p:pic>
        <p:nvPicPr>
          <p:cNvPr id="4" name="Picture 3"/>
          <p:cNvPicPr>
            <a:picLocks noChangeAspect="1"/>
          </p:cNvPicPr>
          <p:nvPr/>
        </p:nvPicPr>
        <p:blipFill>
          <a:blip r:embed="rId2"/>
          <a:stretch>
            <a:fillRect/>
          </a:stretch>
        </p:blipFill>
        <p:spPr>
          <a:xfrm>
            <a:off x="5360852" y="2280061"/>
            <a:ext cx="2203812" cy="730827"/>
          </a:xfrm>
          <a:prstGeom prst="rect">
            <a:avLst/>
          </a:prstGeom>
        </p:spPr>
      </p:pic>
    </p:spTree>
    <p:extLst>
      <p:ext uri="{BB962C8B-B14F-4D97-AF65-F5344CB8AC3E}">
        <p14:creationId xmlns:p14="http://schemas.microsoft.com/office/powerpoint/2010/main" val="103186615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5688" y="227742"/>
            <a:ext cx="7804500" cy="1138500"/>
          </a:xfrm>
        </p:spPr>
        <p:txBody>
          <a:bodyPr/>
          <a:lstStyle/>
          <a:p>
            <a:r>
              <a:rPr lang="en-US" sz="5400" dirty="0">
                <a:solidFill>
                  <a:srgbClr val="FFC000"/>
                </a:solidFill>
              </a:rPr>
              <a:t>Send a Request To a </a:t>
            </a:r>
            <a:r>
              <a:rPr lang="en-US" sz="5400" dirty="0" smtClean="0">
                <a:solidFill>
                  <a:srgbClr val="FFC000"/>
                </a:solidFill>
              </a:rPr>
              <a:t>Server?</a:t>
            </a:r>
            <a:endParaRPr lang="en-US" sz="5400" dirty="0">
              <a:solidFill>
                <a:srgbClr val="FFC000"/>
              </a:solidFill>
            </a:endParaRPr>
          </a:p>
        </p:txBody>
      </p:sp>
      <p:sp>
        <p:nvSpPr>
          <p:cNvPr id="3" name="Text Placeholder 2"/>
          <p:cNvSpPr>
            <a:spLocks noGrp="1"/>
          </p:cNvSpPr>
          <p:nvPr>
            <p:ph type="body" idx="1"/>
          </p:nvPr>
        </p:nvSpPr>
        <p:spPr>
          <a:xfrm>
            <a:off x="356260" y="1366242"/>
            <a:ext cx="8443356" cy="3315000"/>
          </a:xfrm>
        </p:spPr>
        <p:txBody>
          <a:bodyPr/>
          <a:lstStyle/>
          <a:p>
            <a:pPr marL="114300" indent="0">
              <a:buNone/>
            </a:pPr>
            <a:r>
              <a:rPr lang="en-US" sz="2000" b="1" dirty="0" smtClean="0">
                <a:solidFill>
                  <a:srgbClr val="00B0F0"/>
                </a:solidFill>
              </a:rPr>
              <a:t>See:</a:t>
            </a:r>
          </a:p>
          <a:p>
            <a:pPr marL="114300" indent="0">
              <a:buNone/>
            </a:pPr>
            <a:r>
              <a:rPr lang="en-US" sz="2000" b="1" dirty="0">
                <a:solidFill>
                  <a:srgbClr val="00B0F0"/>
                </a:solidFill>
              </a:rPr>
              <a:t>https://</a:t>
            </a:r>
            <a:r>
              <a:rPr lang="en-US" sz="2000" b="1" dirty="0" err="1">
                <a:solidFill>
                  <a:srgbClr val="00B0F0"/>
                </a:solidFill>
              </a:rPr>
              <a:t>developer.mozilla.org</a:t>
            </a:r>
            <a:r>
              <a:rPr lang="en-US" sz="2000" b="1" dirty="0">
                <a:solidFill>
                  <a:srgbClr val="00B0F0"/>
                </a:solidFill>
              </a:rPr>
              <a:t>/</a:t>
            </a:r>
            <a:r>
              <a:rPr lang="en-US" sz="2000" b="1" dirty="0" err="1">
                <a:solidFill>
                  <a:srgbClr val="00B0F0"/>
                </a:solidFill>
              </a:rPr>
              <a:t>en</a:t>
            </a:r>
            <a:r>
              <a:rPr lang="en-US" sz="2000" b="1" dirty="0">
                <a:solidFill>
                  <a:srgbClr val="00B0F0"/>
                </a:solidFill>
              </a:rPr>
              <a:t>-US/docs/Web/API/</a:t>
            </a:r>
            <a:r>
              <a:rPr lang="en-US" sz="2000" b="1" dirty="0" err="1">
                <a:solidFill>
                  <a:srgbClr val="00B0F0"/>
                </a:solidFill>
              </a:rPr>
              <a:t>XMLHttpRequest</a:t>
            </a:r>
            <a:r>
              <a:rPr lang="en-US" sz="2000" b="1" dirty="0">
                <a:solidFill>
                  <a:srgbClr val="00B0F0"/>
                </a:solidFill>
              </a:rPr>
              <a:t>/</a:t>
            </a:r>
            <a:r>
              <a:rPr lang="en-US" sz="2000" b="1" dirty="0" err="1">
                <a:solidFill>
                  <a:srgbClr val="00B0F0"/>
                </a:solidFill>
              </a:rPr>
              <a:t>Synchronous_and_Asynchronous_Requests</a:t>
            </a:r>
            <a:endParaRPr lang="en-US" sz="2000" b="1" dirty="0">
              <a:solidFill>
                <a:srgbClr val="00B0F0"/>
              </a:solidFill>
            </a:endParaRPr>
          </a:p>
          <a:p>
            <a:endParaRPr lang="en-US" sz="3200" dirty="0"/>
          </a:p>
        </p:txBody>
      </p:sp>
    </p:spTree>
    <p:extLst>
      <p:ext uri="{BB962C8B-B14F-4D97-AF65-F5344CB8AC3E}">
        <p14:creationId xmlns:p14="http://schemas.microsoft.com/office/powerpoint/2010/main" val="8385116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Shape 113"/>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ECMAScript</a:t>
            </a:r>
          </a:p>
        </p:txBody>
      </p:sp>
      <p:sp>
        <p:nvSpPr>
          <p:cNvPr id="114" name="Shape 114"/>
          <p:cNvSpPr txBox="1">
            <a:spLocks noGrp="1"/>
          </p:cNvSpPr>
          <p:nvPr>
            <p:ph type="body" idx="1"/>
          </p:nvPr>
        </p:nvSpPr>
        <p:spPr>
          <a:xfrm>
            <a:off x="669726" y="1366242"/>
            <a:ext cx="7804500" cy="3315000"/>
          </a:xfrm>
          <a:prstGeom prst="rect">
            <a:avLst/>
          </a:prstGeom>
          <a:noFill/>
          <a:ln>
            <a:noFill/>
          </a:ln>
        </p:spPr>
        <p:txBody>
          <a:bodyPr lIns="32750" tIns="32750" rIns="32750" bIns="32750" anchor="ctr" anchorCtr="0">
            <a:noAutofit/>
          </a:bodyPr>
          <a:lstStyle/>
          <a:p>
            <a:pPr marL="292100" marR="0" lvl="0" indent="-292100" algn="l" rtl="0">
              <a:lnSpc>
                <a:spcPct val="100000"/>
              </a:lnSpc>
              <a:spcBef>
                <a:spcPts val="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Netscape asked Ecma International to create specification</a:t>
            </a:r>
          </a:p>
          <a:p>
            <a:pPr marL="292100" marR="0" lvl="0" indent="-292100" algn="l" rtl="0">
              <a:lnSpc>
                <a:spcPct val="100000"/>
              </a:lnSpc>
              <a:spcBef>
                <a:spcPts val="270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Started in 1996, first release in 1997</a:t>
            </a:r>
          </a:p>
        </p:txBody>
      </p:sp>
    </p:spTree>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Async</a:t>
            </a:r>
            <a:r>
              <a:rPr lang="en-US" dirty="0" smtClean="0"/>
              <a:t> Programming</a:t>
            </a:r>
            <a:endParaRPr lang="en-US" dirty="0"/>
          </a:p>
        </p:txBody>
      </p:sp>
      <p:sp>
        <p:nvSpPr>
          <p:cNvPr id="3" name="Text Placeholder 2"/>
          <p:cNvSpPr>
            <a:spLocks noGrp="1"/>
          </p:cNvSpPr>
          <p:nvPr>
            <p:ph type="body" idx="1"/>
          </p:nvPr>
        </p:nvSpPr>
        <p:spPr/>
        <p:txBody>
          <a:bodyPr/>
          <a:lstStyle/>
          <a:p>
            <a:endParaRPr lang="en-US" dirty="0" smtClean="0"/>
          </a:p>
          <a:p>
            <a:endParaRPr lang="en-US" dirty="0"/>
          </a:p>
          <a:p>
            <a:endParaRPr lang="en-US" dirty="0" smtClean="0"/>
          </a:p>
          <a:p>
            <a:pPr lvl="8"/>
            <a:endParaRPr lang="en-US" dirty="0"/>
          </a:p>
          <a:p>
            <a:pPr lvl="8"/>
            <a:endParaRPr lang="en-US" dirty="0"/>
          </a:p>
        </p:txBody>
      </p:sp>
      <p:pic>
        <p:nvPicPr>
          <p:cNvPr id="4" name="Picture 3"/>
          <p:cNvPicPr>
            <a:picLocks noChangeAspect="1"/>
          </p:cNvPicPr>
          <p:nvPr/>
        </p:nvPicPr>
        <p:blipFill>
          <a:blip r:embed="rId3"/>
          <a:stretch>
            <a:fillRect/>
          </a:stretch>
        </p:blipFill>
        <p:spPr>
          <a:xfrm>
            <a:off x="1948070" y="1778123"/>
            <a:ext cx="5049078" cy="3001396"/>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3300" y="419100"/>
            <a:ext cx="7137400" cy="4305300"/>
          </a:xfrm>
          <a:prstGeom prst="rect">
            <a:avLst/>
          </a:prstGeom>
        </p:spPr>
      </p:pic>
    </p:spTree>
    <p:extLst>
      <p:ext uri="{BB962C8B-B14F-4D97-AF65-F5344CB8AC3E}">
        <p14:creationId xmlns:p14="http://schemas.microsoft.com/office/powerpoint/2010/main" val="126629535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HTTP?</a:t>
            </a:r>
            <a:endParaRPr lang="en-US" dirty="0"/>
          </a:p>
        </p:txBody>
      </p:sp>
      <p:sp>
        <p:nvSpPr>
          <p:cNvPr id="3" name="Text Placeholder 2"/>
          <p:cNvSpPr>
            <a:spLocks noGrp="1"/>
          </p:cNvSpPr>
          <p:nvPr>
            <p:ph type="body" idx="1"/>
          </p:nvPr>
        </p:nvSpPr>
        <p:spPr/>
        <p:txBody>
          <a:bodyPr/>
          <a:lstStyle/>
          <a:p>
            <a:r>
              <a:rPr lang="en-US" dirty="0"/>
              <a:t>HTTP works as a request-response protocol between a client and server.</a:t>
            </a:r>
          </a:p>
        </p:txBody>
      </p:sp>
    </p:spTree>
    <p:extLst>
      <p:ext uri="{BB962C8B-B14F-4D97-AF65-F5344CB8AC3E}">
        <p14:creationId xmlns:p14="http://schemas.microsoft.com/office/powerpoint/2010/main" val="104834558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HTTP Methods</a:t>
            </a:r>
            <a:endParaRPr lang="en-US" dirty="0"/>
          </a:p>
        </p:txBody>
      </p:sp>
      <p:sp>
        <p:nvSpPr>
          <p:cNvPr id="3" name="Text Placeholder 2"/>
          <p:cNvSpPr>
            <a:spLocks noGrp="1"/>
          </p:cNvSpPr>
          <p:nvPr>
            <p:ph type="body" idx="1"/>
          </p:nvPr>
        </p:nvSpPr>
        <p:spPr/>
        <p:txBody>
          <a:bodyPr/>
          <a:lstStyle/>
          <a:p>
            <a:pPr marL="114300" indent="0" algn="ctr">
              <a:buNone/>
            </a:pPr>
            <a:endParaRPr lang="en-US" sz="1100" b="1" dirty="0" smtClean="0"/>
          </a:p>
          <a:p>
            <a:pPr marL="114300" indent="0" algn="ctr">
              <a:buNone/>
            </a:pPr>
            <a:r>
              <a:rPr lang="en-US" sz="1100" b="1" dirty="0" smtClean="0"/>
              <a:t>GET</a:t>
            </a:r>
            <a:endParaRPr lang="en-US" sz="1100" dirty="0"/>
          </a:p>
          <a:p>
            <a:pPr marL="114300" indent="0" algn="ctr">
              <a:buNone/>
            </a:pPr>
            <a:r>
              <a:rPr lang="en-US" sz="1100" b="1" dirty="0"/>
              <a:t>POST</a:t>
            </a:r>
            <a:endParaRPr lang="en-US" sz="1100" dirty="0"/>
          </a:p>
          <a:p>
            <a:pPr marL="114300" indent="0" algn="ctr">
              <a:buNone/>
            </a:pPr>
            <a:r>
              <a:rPr lang="en-US" sz="1100" b="1" dirty="0"/>
              <a:t>PUT</a:t>
            </a:r>
            <a:endParaRPr lang="en-US" sz="1100" dirty="0"/>
          </a:p>
          <a:p>
            <a:pPr marL="114300" indent="0" algn="ctr">
              <a:buNone/>
            </a:pPr>
            <a:r>
              <a:rPr lang="en-US" sz="1100" b="1" dirty="0"/>
              <a:t>HEAD</a:t>
            </a:r>
            <a:endParaRPr lang="en-US" sz="1100" dirty="0"/>
          </a:p>
          <a:p>
            <a:pPr marL="114300" indent="0" algn="ctr">
              <a:buNone/>
            </a:pPr>
            <a:r>
              <a:rPr lang="en-US" sz="1100" b="1" dirty="0"/>
              <a:t>DELETE</a:t>
            </a:r>
            <a:endParaRPr lang="en-US" sz="1100" dirty="0"/>
          </a:p>
          <a:p>
            <a:pPr marL="114300" indent="0" algn="ctr">
              <a:buNone/>
            </a:pPr>
            <a:r>
              <a:rPr lang="en-US" sz="1100" b="1" dirty="0"/>
              <a:t>PATCH</a:t>
            </a:r>
            <a:endParaRPr lang="en-US" sz="1100" dirty="0"/>
          </a:p>
          <a:p>
            <a:pPr marL="114300" indent="0" algn="ctr">
              <a:buNone/>
            </a:pPr>
            <a:r>
              <a:rPr lang="en-US" sz="1100" b="1" dirty="0"/>
              <a:t>OPTIONS</a:t>
            </a:r>
            <a:endParaRPr lang="en-US" sz="1100" dirty="0"/>
          </a:p>
          <a:p>
            <a:pPr marL="114300" indent="0" algn="ctr">
              <a:buNone/>
            </a:pPr>
            <a:endParaRPr lang="en-US" sz="1100" dirty="0"/>
          </a:p>
        </p:txBody>
      </p:sp>
    </p:spTree>
    <p:extLst>
      <p:ext uri="{BB962C8B-B14F-4D97-AF65-F5344CB8AC3E}">
        <p14:creationId xmlns:p14="http://schemas.microsoft.com/office/powerpoint/2010/main" val="138655434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GET Method</a:t>
            </a:r>
            <a:endParaRPr lang="en-US" dirty="0"/>
          </a:p>
        </p:txBody>
      </p:sp>
      <p:sp>
        <p:nvSpPr>
          <p:cNvPr id="3" name="Text Placeholder 2"/>
          <p:cNvSpPr>
            <a:spLocks noGrp="1"/>
          </p:cNvSpPr>
          <p:nvPr>
            <p:ph type="body" idx="1"/>
          </p:nvPr>
        </p:nvSpPr>
        <p:spPr/>
        <p:txBody>
          <a:bodyPr/>
          <a:lstStyle/>
          <a:p>
            <a:r>
              <a:rPr lang="en-US" b="1" dirty="0"/>
              <a:t>GET is used to request data from a specified </a:t>
            </a:r>
            <a:r>
              <a:rPr lang="en-US" b="1" dirty="0" smtClean="0"/>
              <a:t>resource over HTTP.</a:t>
            </a:r>
            <a:endParaRPr lang="en-US" dirty="0"/>
          </a:p>
        </p:txBody>
      </p:sp>
    </p:spTree>
    <p:extLst>
      <p:ext uri="{BB962C8B-B14F-4D97-AF65-F5344CB8AC3E}">
        <p14:creationId xmlns:p14="http://schemas.microsoft.com/office/powerpoint/2010/main" val="207280431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POST </a:t>
            </a:r>
            <a:r>
              <a:rPr lang="en-US" dirty="0" smtClean="0"/>
              <a:t>Method</a:t>
            </a:r>
            <a:endParaRPr lang="en-US" dirty="0"/>
          </a:p>
        </p:txBody>
      </p:sp>
      <p:sp>
        <p:nvSpPr>
          <p:cNvPr id="3" name="Text Placeholder 2"/>
          <p:cNvSpPr>
            <a:spLocks noGrp="1"/>
          </p:cNvSpPr>
          <p:nvPr>
            <p:ph type="body" idx="1"/>
          </p:nvPr>
        </p:nvSpPr>
        <p:spPr/>
        <p:txBody>
          <a:bodyPr/>
          <a:lstStyle/>
          <a:p>
            <a:r>
              <a:rPr lang="en-US" b="1" dirty="0"/>
              <a:t>POST is used to send data to a server to create/update a resource.</a:t>
            </a:r>
            <a:endParaRPr lang="en-US" dirty="0"/>
          </a:p>
        </p:txBody>
      </p:sp>
    </p:spTree>
    <p:extLst>
      <p:ext uri="{BB962C8B-B14F-4D97-AF65-F5344CB8AC3E}">
        <p14:creationId xmlns:p14="http://schemas.microsoft.com/office/powerpoint/2010/main" val="181917552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HTTP Request Methods</a:t>
            </a:r>
          </a:p>
        </p:txBody>
      </p:sp>
      <p:sp>
        <p:nvSpPr>
          <p:cNvPr id="3" name="Text Placeholder 2"/>
          <p:cNvSpPr>
            <a:spLocks noGrp="1"/>
          </p:cNvSpPr>
          <p:nvPr>
            <p:ph type="body" idx="1"/>
          </p:nvPr>
        </p:nvSpPr>
        <p:spPr/>
        <p:txBody>
          <a:bodyPr/>
          <a:lstStyle/>
          <a:p>
            <a:pPr marL="114300" indent="0">
              <a:buNone/>
            </a:pPr>
            <a:r>
              <a:rPr lang="en-US" dirty="0"/>
              <a:t>https://www.w3schools.com/tags/</a:t>
            </a:r>
            <a:r>
              <a:rPr lang="en-US" dirty="0" err="1"/>
              <a:t>ref_httpmethods.asp</a:t>
            </a:r>
            <a:endParaRPr lang="en-US" dirty="0"/>
          </a:p>
        </p:txBody>
      </p:sp>
    </p:spTree>
    <p:extLst>
      <p:ext uri="{BB962C8B-B14F-4D97-AF65-F5344CB8AC3E}">
        <p14:creationId xmlns:p14="http://schemas.microsoft.com/office/powerpoint/2010/main" val="108385540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Sync vs </a:t>
            </a:r>
            <a:r>
              <a:rPr lang="en-US" dirty="0" err="1" smtClean="0"/>
              <a:t>Async</a:t>
            </a:r>
            <a:r>
              <a:rPr lang="en-US" dirty="0" smtClean="0"/>
              <a:t> Programming</a:t>
            </a:r>
            <a:endParaRPr lang="en-US" dirty="0"/>
          </a:p>
        </p:txBody>
      </p:sp>
      <p:sp>
        <p:nvSpPr>
          <p:cNvPr id="3" name="Text Placeholder 2"/>
          <p:cNvSpPr>
            <a:spLocks noGrp="1"/>
          </p:cNvSpPr>
          <p:nvPr>
            <p:ph type="body" idx="1"/>
          </p:nvPr>
        </p:nvSpPr>
        <p:spPr/>
        <p:txBody>
          <a:bodyPr/>
          <a:lstStyle/>
          <a:p>
            <a:endParaRPr lang="en-US" dirty="0" smtClean="0"/>
          </a:p>
          <a:p>
            <a:endParaRPr lang="en-US" dirty="0"/>
          </a:p>
          <a:p>
            <a:endParaRPr lang="en-US" dirty="0" smtClean="0"/>
          </a:p>
          <a:p>
            <a:pPr lvl="8"/>
            <a:endParaRPr lang="en-US" dirty="0"/>
          </a:p>
          <a:p>
            <a:pPr lvl="8"/>
            <a:endParaRPr lang="en-US" dirty="0"/>
          </a:p>
        </p:txBody>
      </p:sp>
      <p:pic>
        <p:nvPicPr>
          <p:cNvPr id="4" name="Picture 3"/>
          <p:cNvPicPr>
            <a:picLocks noChangeAspect="1"/>
          </p:cNvPicPr>
          <p:nvPr/>
        </p:nvPicPr>
        <p:blipFill>
          <a:blip r:embed="rId3"/>
          <a:stretch>
            <a:fillRect/>
          </a:stretch>
        </p:blipFill>
        <p:spPr>
          <a:xfrm>
            <a:off x="2763738" y="1778124"/>
            <a:ext cx="3616523" cy="2149822"/>
          </a:xfrm>
          <a:prstGeom prst="rect">
            <a:avLst/>
          </a:prstGeom>
        </p:spPr>
      </p:pic>
    </p:spTree>
    <p:extLst>
      <p:ext uri="{BB962C8B-B14F-4D97-AF65-F5344CB8AC3E}">
        <p14:creationId xmlns:p14="http://schemas.microsoft.com/office/powerpoint/2010/main" val="140513781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Async</a:t>
            </a:r>
            <a:r>
              <a:rPr lang="en-US" dirty="0"/>
              <a:t> Programming</a:t>
            </a:r>
          </a:p>
        </p:txBody>
      </p:sp>
      <p:sp>
        <p:nvSpPr>
          <p:cNvPr id="3" name="Text Placeholder 2"/>
          <p:cNvSpPr>
            <a:spLocks noGrp="1"/>
          </p:cNvSpPr>
          <p:nvPr>
            <p:ph type="body" idx="1"/>
          </p:nvPr>
        </p:nvSpPr>
        <p:spPr/>
        <p:txBody>
          <a:bodyPr/>
          <a:lstStyle/>
          <a:p>
            <a:r>
              <a:rPr lang="en-US" dirty="0"/>
              <a:t>By sending asynchronously, the JavaScript does not have to wait for the server response, but can instead:</a:t>
            </a:r>
          </a:p>
          <a:p>
            <a:r>
              <a:rPr lang="en-US" dirty="0"/>
              <a:t>execute other scripts while waiting for server response</a:t>
            </a:r>
          </a:p>
          <a:p>
            <a:r>
              <a:rPr lang="en-US" dirty="0"/>
              <a:t>deal with the response after the response is ready</a:t>
            </a:r>
          </a:p>
          <a:p>
            <a:endParaRPr lang="en-US" dirty="0"/>
          </a:p>
        </p:txBody>
      </p:sp>
    </p:spTree>
    <p:extLst>
      <p:ext uri="{BB962C8B-B14F-4D97-AF65-F5344CB8AC3E}">
        <p14:creationId xmlns:p14="http://schemas.microsoft.com/office/powerpoint/2010/main" val="19863795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9726" y="227742"/>
            <a:ext cx="7804500" cy="1138500"/>
          </a:xfrm>
        </p:spPr>
        <p:txBody>
          <a:bodyPr/>
          <a:lstStyle/>
          <a:p>
            <a:r>
              <a:rPr lang="en-US" dirty="0"/>
              <a:t>Send a Request To a </a:t>
            </a:r>
            <a:r>
              <a:rPr lang="en-US" dirty="0" smtClean="0"/>
              <a:t>Server?</a:t>
            </a:r>
            <a:endParaRPr lang="en-US" dirty="0"/>
          </a:p>
        </p:txBody>
      </p:sp>
      <p:sp>
        <p:nvSpPr>
          <p:cNvPr id="3" name="Text Placeholder 2"/>
          <p:cNvSpPr>
            <a:spLocks noGrp="1"/>
          </p:cNvSpPr>
          <p:nvPr>
            <p:ph type="body" idx="1"/>
          </p:nvPr>
        </p:nvSpPr>
        <p:spPr/>
        <p:txBody>
          <a:bodyPr/>
          <a:lstStyle/>
          <a:p>
            <a:r>
              <a:rPr lang="en-US" dirty="0" smtClean="0"/>
              <a:t>Use </a:t>
            </a:r>
            <a:r>
              <a:rPr lang="en-US" dirty="0" err="1">
                <a:solidFill>
                  <a:srgbClr val="FFC000"/>
                </a:solidFill>
              </a:rPr>
              <a:t>XMLHttpRequest</a:t>
            </a:r>
            <a:r>
              <a:rPr lang="en-US" dirty="0">
                <a:solidFill>
                  <a:srgbClr val="FFC000"/>
                </a:solidFill>
              </a:rPr>
              <a:t> </a:t>
            </a:r>
            <a:endParaRPr lang="en-US" dirty="0" smtClean="0">
              <a:solidFill>
                <a:srgbClr val="FFC000"/>
              </a:solidFill>
            </a:endParaRPr>
          </a:p>
          <a:p>
            <a:r>
              <a:rPr lang="en-US" dirty="0" smtClean="0"/>
              <a:t>The </a:t>
            </a:r>
            <a:r>
              <a:rPr lang="en-US" dirty="0" err="1"/>
              <a:t>XMLHttpRequest</a:t>
            </a:r>
            <a:r>
              <a:rPr lang="en-US" dirty="0"/>
              <a:t> object is used to exchange data with a server</a:t>
            </a:r>
            <a:r>
              <a:rPr lang="en-US" dirty="0" smtClean="0"/>
              <a:t>.</a:t>
            </a:r>
          </a:p>
        </p:txBody>
      </p:sp>
    </p:spTree>
    <p:extLst>
      <p:ext uri="{BB962C8B-B14F-4D97-AF65-F5344CB8AC3E}">
        <p14:creationId xmlns:p14="http://schemas.microsoft.com/office/powerpoint/2010/main" val="88236183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Text Placeholder 2"/>
          <p:cNvSpPr>
            <a:spLocks noGrp="1"/>
          </p:cNvSpPr>
          <p:nvPr>
            <p:ph type="body" idx="1"/>
          </p:nvPr>
        </p:nvSpPr>
        <p:spPr/>
        <p:txBody>
          <a:bodyPr/>
          <a:lstStyle/>
          <a:p>
            <a:pPr marL="114300" indent="0" algn="ctr">
              <a:buNone/>
            </a:pPr>
            <a:r>
              <a:rPr lang="en-US" sz="5400" dirty="0"/>
              <a:t>Synchronous</a:t>
            </a:r>
          </a:p>
        </p:txBody>
      </p:sp>
    </p:spTree>
    <p:extLst>
      <p:ext uri="{BB962C8B-B14F-4D97-AF65-F5344CB8AC3E}">
        <p14:creationId xmlns:p14="http://schemas.microsoft.com/office/powerpoint/2010/main" val="10773410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Shape 119"/>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ECMAScript</a:t>
            </a:r>
          </a:p>
        </p:txBody>
      </p:sp>
      <p:sp>
        <p:nvSpPr>
          <p:cNvPr id="2" name="Text Placeholder 1"/>
          <p:cNvSpPr>
            <a:spLocks noGrp="1"/>
          </p:cNvSpPr>
          <p:nvPr>
            <p:ph type="body" idx="1"/>
          </p:nvPr>
        </p:nvSpPr>
        <p:spPr/>
        <p:txBody>
          <a:bodyPr/>
          <a:lstStyle/>
          <a:p>
            <a:endParaRPr lang="en-US"/>
          </a:p>
        </p:txBody>
      </p:sp>
      <p:pic>
        <p:nvPicPr>
          <p:cNvPr id="5" name="Afbeelding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6644" y="996162"/>
            <a:ext cx="4029516" cy="4147338"/>
          </a:xfrm>
          <a:prstGeom prst="rect">
            <a:avLst/>
          </a:prstGeom>
        </p:spPr>
      </p:pic>
    </p:spTree>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Synchronous </a:t>
            </a:r>
            <a:r>
              <a:rPr lang="en-US" dirty="0" smtClean="0"/>
              <a:t>GET</a:t>
            </a:r>
            <a:endParaRPr lang="en-US" dirty="0"/>
          </a:p>
        </p:txBody>
      </p:sp>
      <p:sp>
        <p:nvSpPr>
          <p:cNvPr id="3" name="Text Placeholder 2"/>
          <p:cNvSpPr>
            <a:spLocks noGrp="1"/>
          </p:cNvSpPr>
          <p:nvPr>
            <p:ph type="body" idx="1"/>
          </p:nvPr>
        </p:nvSpPr>
        <p:spPr/>
        <p:txBody>
          <a:bodyPr/>
          <a:lstStyle/>
          <a:p>
            <a:endParaRPr lang="en-US" dirty="0" smtClean="0"/>
          </a:p>
          <a:p>
            <a:endParaRPr lang="en-US" dirty="0"/>
          </a:p>
          <a:p>
            <a:endParaRPr lang="en-US" dirty="0" smtClean="0"/>
          </a:p>
          <a:p>
            <a:endParaRPr lang="en-US" dirty="0"/>
          </a:p>
          <a:p>
            <a:r>
              <a:rPr lang="en-US" dirty="0"/>
              <a:t>https://www.w3schools.com/</a:t>
            </a:r>
            <a:r>
              <a:rPr lang="en-US" dirty="0" err="1"/>
              <a:t>js</a:t>
            </a:r>
            <a:r>
              <a:rPr lang="en-US" dirty="0"/>
              <a:t>/</a:t>
            </a:r>
            <a:r>
              <a:rPr lang="en-US" dirty="0" err="1"/>
              <a:t>js_ajax_http_send.asp</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269" y="1790700"/>
            <a:ext cx="9144000" cy="2164904"/>
          </a:xfrm>
          <a:prstGeom prst="rect">
            <a:avLst/>
          </a:prstGeom>
        </p:spPr>
      </p:pic>
    </p:spTree>
    <p:extLst>
      <p:ext uri="{BB962C8B-B14F-4D97-AF65-F5344CB8AC3E}">
        <p14:creationId xmlns:p14="http://schemas.microsoft.com/office/powerpoint/2010/main" val="158611693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Synchronous</a:t>
            </a:r>
            <a:endParaRPr lang="en-US" dirty="0"/>
          </a:p>
        </p:txBody>
      </p:sp>
      <p:sp>
        <p:nvSpPr>
          <p:cNvPr id="3" name="Text Placeholder 2"/>
          <p:cNvSpPr>
            <a:spLocks noGrp="1"/>
          </p:cNvSpPr>
          <p:nvPr>
            <p:ph type="body" idx="1"/>
          </p:nvPr>
        </p:nvSpPr>
        <p:spPr/>
        <p:txBody>
          <a:bodyPr/>
          <a:lstStyle/>
          <a:p>
            <a:pPr marL="114300" indent="0">
              <a:buNone/>
            </a:pPr>
            <a:r>
              <a:rPr lang="en-US" dirty="0"/>
              <a:t>Sending and receiving data in </a:t>
            </a:r>
            <a:r>
              <a:rPr lang="en-US" dirty="0">
                <a:solidFill>
                  <a:srgbClr val="FFC000"/>
                </a:solidFill>
              </a:rPr>
              <a:t>JSON format </a:t>
            </a:r>
            <a:r>
              <a:rPr lang="en-US" dirty="0"/>
              <a:t>using POST method</a:t>
            </a:r>
          </a:p>
          <a:p>
            <a:endParaRPr lang="en-US" dirty="0"/>
          </a:p>
        </p:txBody>
      </p:sp>
    </p:spTree>
    <p:extLst>
      <p:ext uri="{BB962C8B-B14F-4D97-AF65-F5344CB8AC3E}">
        <p14:creationId xmlns:p14="http://schemas.microsoft.com/office/powerpoint/2010/main" val="211803131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Synchronous POST</a:t>
            </a:r>
            <a:endParaRPr lang="en-US" dirty="0"/>
          </a:p>
        </p:txBody>
      </p:sp>
      <p:sp>
        <p:nvSpPr>
          <p:cNvPr id="3" name="Text Placeholder 2"/>
          <p:cNvSpPr>
            <a:spLocks noGrp="1"/>
          </p:cNvSpPr>
          <p:nvPr>
            <p:ph type="body" idx="1"/>
          </p:nvPr>
        </p:nvSpPr>
        <p:spPr/>
        <p:txBody>
          <a:bodyPr/>
          <a:lstStyle/>
          <a:p>
            <a:endParaRPr lang="en-US" dirty="0" smtClean="0"/>
          </a:p>
          <a:p>
            <a:endParaRPr lang="en-US" dirty="0"/>
          </a:p>
          <a:p>
            <a:endParaRPr lang="en-US" dirty="0" smtClean="0"/>
          </a:p>
          <a:p>
            <a:r>
              <a:rPr lang="en-US" dirty="0"/>
              <a:t>https://www.w3schools.com/</a:t>
            </a:r>
            <a:r>
              <a:rPr lang="en-US" dirty="0" err="1"/>
              <a:t>js</a:t>
            </a:r>
            <a:r>
              <a:rPr lang="en-US" dirty="0"/>
              <a:t>/</a:t>
            </a:r>
            <a:r>
              <a:rPr lang="en-US" dirty="0" err="1"/>
              <a:t>js_ajax_http_send.asp</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38300"/>
            <a:ext cx="9144000" cy="1852246"/>
          </a:xfrm>
          <a:prstGeom prst="rect">
            <a:avLst/>
          </a:prstGeom>
        </p:spPr>
      </p:pic>
    </p:spTree>
    <p:extLst>
      <p:ext uri="{BB962C8B-B14F-4D97-AF65-F5344CB8AC3E}">
        <p14:creationId xmlns:p14="http://schemas.microsoft.com/office/powerpoint/2010/main" val="95774261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pPr marL="114300" indent="0" algn="ctr">
              <a:buNone/>
            </a:pPr>
            <a:r>
              <a:rPr lang="en-US" sz="4800" dirty="0" smtClean="0"/>
              <a:t>Asynchronous</a:t>
            </a:r>
            <a:endParaRPr lang="en-US" sz="4800" dirty="0"/>
          </a:p>
          <a:p>
            <a:endParaRPr lang="en-US" dirty="0"/>
          </a:p>
        </p:txBody>
      </p:sp>
    </p:spTree>
    <p:extLst>
      <p:ext uri="{BB962C8B-B14F-4D97-AF65-F5344CB8AC3E}">
        <p14:creationId xmlns:p14="http://schemas.microsoft.com/office/powerpoint/2010/main" val="156079559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Async</a:t>
            </a:r>
            <a:r>
              <a:rPr lang="en-US" dirty="0" smtClean="0"/>
              <a:t> POST JSON</a:t>
            </a:r>
            <a:endParaRPr lang="en-US" dirty="0"/>
          </a:p>
        </p:txBody>
      </p:sp>
      <p:sp>
        <p:nvSpPr>
          <p:cNvPr id="3" name="Text Placeholder 2"/>
          <p:cNvSpPr>
            <a:spLocks noGrp="1"/>
          </p:cNvSpPr>
          <p:nvPr>
            <p:ph type="body"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3076" y="1715642"/>
            <a:ext cx="7797800" cy="2616200"/>
          </a:xfrm>
          <a:prstGeom prst="rect">
            <a:avLst/>
          </a:prstGeom>
        </p:spPr>
      </p:pic>
    </p:spTree>
    <p:extLst>
      <p:ext uri="{BB962C8B-B14F-4D97-AF65-F5344CB8AC3E}">
        <p14:creationId xmlns:p14="http://schemas.microsoft.com/office/powerpoint/2010/main" val="188745349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See also</a:t>
            </a:r>
            <a:endParaRPr lang="en-US" dirty="0"/>
          </a:p>
        </p:txBody>
      </p:sp>
      <p:sp>
        <p:nvSpPr>
          <p:cNvPr id="3" name="Text Placeholder 2"/>
          <p:cNvSpPr>
            <a:spLocks noGrp="1"/>
          </p:cNvSpPr>
          <p:nvPr>
            <p:ph type="body" idx="1"/>
          </p:nvPr>
        </p:nvSpPr>
        <p:spPr/>
        <p:txBody>
          <a:bodyPr/>
          <a:lstStyle/>
          <a:p>
            <a:r>
              <a:rPr lang="en-US" dirty="0">
                <a:hlinkClick r:id="rId2"/>
              </a:rPr>
              <a:t>https://www.valentinog.com/blog/http-requests-node-js-async-await</a:t>
            </a:r>
            <a:r>
              <a:rPr lang="en-US" dirty="0" smtClean="0">
                <a:hlinkClick r:id="rId2"/>
              </a:rPr>
              <a:t>/</a:t>
            </a:r>
            <a:endParaRPr lang="en-US" dirty="0" smtClean="0"/>
          </a:p>
          <a:p>
            <a:r>
              <a:rPr lang="en-US" dirty="0"/>
              <a:t>https://www.w3schools.com/xml/</a:t>
            </a:r>
            <a:r>
              <a:rPr lang="en-US" dirty="0" err="1"/>
              <a:t>ajax_xmlhttprequest_send.asp</a:t>
            </a:r>
            <a:endParaRPr lang="en-US" dirty="0" smtClean="0"/>
          </a:p>
          <a:p>
            <a:endParaRPr lang="en-US" dirty="0"/>
          </a:p>
        </p:txBody>
      </p:sp>
    </p:spTree>
    <p:extLst>
      <p:ext uri="{BB962C8B-B14F-4D97-AF65-F5344CB8AC3E}">
        <p14:creationId xmlns:p14="http://schemas.microsoft.com/office/powerpoint/2010/main" val="11750065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Shape 156"/>
          <p:cNvSpPr txBox="1">
            <a:spLocks noGrp="1"/>
          </p:cNvSpPr>
          <p:nvPr>
            <p:ph type="ctrTitle" idx="4294967295"/>
          </p:nvPr>
        </p:nvSpPr>
        <p:spPr>
          <a:xfrm>
            <a:off x="892968" y="863947"/>
            <a:ext cx="7358100" cy="1741200"/>
          </a:xfrm>
          <a:prstGeom prst="rect">
            <a:avLst/>
          </a:prstGeom>
          <a:noFill/>
          <a:ln>
            <a:noFill/>
          </a:ln>
        </p:spPr>
        <p:txBody>
          <a:bodyPr lIns="32750" tIns="32750" rIns="32750" bIns="32750" anchor="b"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JavaScript</a:t>
            </a:r>
          </a:p>
        </p:txBody>
      </p:sp>
      <p:sp>
        <p:nvSpPr>
          <p:cNvPr id="157" name="Shape 157"/>
          <p:cNvSpPr txBox="1">
            <a:spLocks noGrp="1"/>
          </p:cNvSpPr>
          <p:nvPr>
            <p:ph type="subTitle" idx="4294967295"/>
          </p:nvPr>
        </p:nvSpPr>
        <p:spPr>
          <a:xfrm>
            <a:off x="892968" y="2655465"/>
            <a:ext cx="7358100" cy="596100"/>
          </a:xfrm>
          <a:prstGeom prst="rect">
            <a:avLst/>
          </a:prstGeom>
          <a:noFill/>
          <a:ln>
            <a:noFill/>
          </a:ln>
        </p:spPr>
        <p:txBody>
          <a:bodyPr lIns="32750" tIns="32750" rIns="32750" bIns="32750" anchor="t"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2100" b="0" i="0" u="none" strike="noStrike" cap="none">
                <a:solidFill>
                  <a:srgbClr val="FFFFFF"/>
                </a:solidFill>
                <a:latin typeface="Helvetica Neue"/>
                <a:ea typeface="Helvetica Neue"/>
                <a:cs typeface="Helvetica Neue"/>
                <a:sym typeface="Helvetica Neue"/>
              </a:rPr>
              <a:t>The Basics</a:t>
            </a: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defRPr/>
            </a:pPr>
            <a:r>
              <a:rPr lang="en-US"/>
              <a:t>Starting point:</a:t>
            </a:r>
            <a:endParaRPr lang="en-US" dirty="0"/>
          </a:p>
        </p:txBody>
      </p:sp>
      <p:sp>
        <p:nvSpPr>
          <p:cNvPr id="3" name="Text Placeholder 2"/>
          <p:cNvSpPr>
            <a:spLocks noGrp="1"/>
          </p:cNvSpPr>
          <p:nvPr>
            <p:ph type="body"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dirty="0" smtClean="0"/>
          </a:p>
          <a:p>
            <a:pPr marL="0" marR="0" lvl="0" indent="0" algn="ctr" defTabSz="914400" eaLnBrk="1" fontAlgn="auto" latinLnBrk="0" hangingPunct="1">
              <a:lnSpc>
                <a:spcPct val="100000"/>
              </a:lnSpc>
              <a:spcBef>
                <a:spcPts val="0"/>
              </a:spcBef>
              <a:spcAft>
                <a:spcPts val="0"/>
              </a:spcAft>
              <a:buClrTx/>
              <a:buSzTx/>
              <a:buFontTx/>
              <a:buNone/>
              <a:tabLst/>
              <a:defRPr/>
            </a:pPr>
            <a:r>
              <a:rPr lang="en-US" dirty="0" smtClean="0"/>
              <a:t>MDN Web docs</a:t>
            </a:r>
          </a:p>
          <a:p>
            <a:pPr marL="0" marR="0" lvl="0" indent="0" algn="ctr" defTabSz="914400" eaLnBrk="1" fontAlgn="auto" latinLnBrk="0" hangingPunct="1">
              <a:lnSpc>
                <a:spcPct val="100000"/>
              </a:lnSpc>
              <a:spcBef>
                <a:spcPts val="0"/>
              </a:spcBef>
              <a:spcAft>
                <a:spcPts val="0"/>
              </a:spcAft>
              <a:buClrTx/>
              <a:buSzTx/>
              <a:buFontTx/>
              <a:buNone/>
              <a:tabLst/>
              <a:defRPr/>
            </a:pPr>
            <a:endParaRPr lang="en-US" dirty="0"/>
          </a:p>
          <a:p>
            <a:pPr marL="0" lvl="0" indent="0" algn="ctr">
              <a:spcBef>
                <a:spcPts val="0"/>
              </a:spcBef>
              <a:buClrTx/>
              <a:buSzTx/>
              <a:buNone/>
              <a:defRPr/>
            </a:pPr>
            <a:r>
              <a:rPr lang="en-US" dirty="0">
                <a:solidFill>
                  <a:srgbClr val="FFFF00"/>
                </a:solidFill>
              </a:rPr>
              <a:t>https://</a:t>
            </a:r>
            <a:r>
              <a:rPr lang="en-US" dirty="0" err="1">
                <a:solidFill>
                  <a:srgbClr val="FFFF00"/>
                </a:solidFill>
              </a:rPr>
              <a:t>developer.mozilla.org</a:t>
            </a:r>
            <a:r>
              <a:rPr lang="en-US" dirty="0">
                <a:solidFill>
                  <a:srgbClr val="FFFF00"/>
                </a:solidFill>
              </a:rPr>
              <a:t>/</a:t>
            </a:r>
            <a:r>
              <a:rPr lang="en-US" dirty="0" err="1">
                <a:solidFill>
                  <a:srgbClr val="FFFF00"/>
                </a:solidFill>
              </a:rPr>
              <a:t>en</a:t>
            </a:r>
            <a:r>
              <a:rPr lang="en-US" dirty="0">
                <a:solidFill>
                  <a:srgbClr val="FFFF00"/>
                </a:solidFill>
              </a:rPr>
              <a:t>-US/docs/Web/JavaScript/Guide/Introduction</a:t>
            </a:r>
            <a:endParaRPr lang="en-US" dirty="0" smtClean="0">
              <a:solidFill>
                <a:srgbClr val="FFFF00"/>
              </a:solidFill>
            </a:endParaRPr>
          </a:p>
        </p:txBody>
      </p:sp>
      <p:pic>
        <p:nvPicPr>
          <p:cNvPr id="4" name="Picture 3"/>
          <p:cNvPicPr>
            <a:picLocks noChangeAspect="1"/>
          </p:cNvPicPr>
          <p:nvPr/>
        </p:nvPicPr>
        <p:blipFill>
          <a:blip r:embed="rId2"/>
          <a:stretch>
            <a:fillRect/>
          </a:stretch>
        </p:blipFill>
        <p:spPr>
          <a:xfrm>
            <a:off x="3409487" y="1731522"/>
            <a:ext cx="2324977" cy="578661"/>
          </a:xfrm>
          <a:prstGeom prst="rect">
            <a:avLst/>
          </a:prstGeom>
        </p:spPr>
      </p:pic>
    </p:spTree>
    <p:extLst>
      <p:ext uri="{BB962C8B-B14F-4D97-AF65-F5344CB8AC3E}">
        <p14:creationId xmlns:p14="http://schemas.microsoft.com/office/powerpoint/2010/main" val="159172869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
            </a:r>
            <a:br>
              <a:rPr lang="en-US" b="1" dirty="0" smtClean="0"/>
            </a:br>
            <a:r>
              <a:rPr lang="en-US" b="1" dirty="0" smtClean="0"/>
              <a:t>What </a:t>
            </a:r>
            <a:r>
              <a:rPr lang="en-US" b="1" dirty="0"/>
              <a:t>is JavaScript?</a:t>
            </a:r>
            <a:br>
              <a:rPr lang="en-US" b="1" dirty="0"/>
            </a:br>
            <a:endParaRPr lang="en-US" dirty="0"/>
          </a:p>
        </p:txBody>
      </p:sp>
      <p:sp>
        <p:nvSpPr>
          <p:cNvPr id="3" name="Text Placeholder 2"/>
          <p:cNvSpPr>
            <a:spLocks noGrp="1"/>
          </p:cNvSpPr>
          <p:nvPr>
            <p:ph type="body" idx="1"/>
          </p:nvPr>
        </p:nvSpPr>
        <p:spPr/>
        <p:txBody>
          <a:bodyPr/>
          <a:lstStyle/>
          <a:p>
            <a:pPr marL="114300" indent="0">
              <a:buNone/>
            </a:pPr>
            <a:r>
              <a:rPr lang="en-US" dirty="0"/>
              <a:t>JavaScript is </a:t>
            </a:r>
            <a:r>
              <a:rPr lang="en-US" dirty="0" smtClean="0"/>
              <a:t>a cross-platform, object-oriented </a:t>
            </a:r>
            <a:r>
              <a:rPr lang="en-US" dirty="0"/>
              <a:t>scripting language used to make webpages </a:t>
            </a:r>
            <a:r>
              <a:rPr lang="en-US" dirty="0" smtClean="0"/>
              <a:t>interactive.</a:t>
            </a:r>
            <a:endParaRPr lang="en-US" dirty="0"/>
          </a:p>
        </p:txBody>
      </p:sp>
    </p:spTree>
    <p:extLst>
      <p:ext uri="{BB962C8B-B14F-4D97-AF65-F5344CB8AC3E}">
        <p14:creationId xmlns:p14="http://schemas.microsoft.com/office/powerpoint/2010/main" val="147197945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
            </a:r>
            <a:br>
              <a:rPr lang="en-US" b="1" dirty="0" smtClean="0"/>
            </a:br>
            <a:r>
              <a:rPr lang="en-US" b="1" dirty="0" smtClean="0"/>
              <a:t>Browser </a:t>
            </a:r>
            <a:r>
              <a:rPr lang="en-US" b="1" dirty="0"/>
              <a:t>Console </a:t>
            </a:r>
            <a:r>
              <a:rPr lang="en-US" dirty="0"/>
              <a:t/>
            </a:r>
            <a:br>
              <a:rPr lang="en-US" dirty="0"/>
            </a:br>
            <a:endParaRPr lang="en-US" dirty="0"/>
          </a:p>
        </p:txBody>
      </p:sp>
      <p:sp>
        <p:nvSpPr>
          <p:cNvPr id="3" name="Text Placeholder 2"/>
          <p:cNvSpPr>
            <a:spLocks noGrp="1"/>
          </p:cNvSpPr>
          <p:nvPr>
            <p:ph type="body" idx="1"/>
          </p:nvPr>
        </p:nvSpPr>
        <p:spPr/>
        <p:txBody>
          <a:bodyPr/>
          <a:lstStyle/>
          <a:p>
            <a:r>
              <a:rPr lang="en-US" b="1" dirty="0"/>
              <a:t>Internet Explorer </a:t>
            </a:r>
            <a:r>
              <a:rPr lang="en-US" b="1" dirty="0" smtClean="0"/>
              <a:t> F12</a:t>
            </a:r>
          </a:p>
          <a:p>
            <a:r>
              <a:rPr lang="en-US" b="1" dirty="0"/>
              <a:t>Chrome </a:t>
            </a:r>
            <a:r>
              <a:rPr lang="en-US" dirty="0" smtClean="0"/>
              <a:t>- </a:t>
            </a:r>
            <a:r>
              <a:rPr lang="en-US" b="1" dirty="0"/>
              <a:t>View &gt; Developer &gt; JavaScript Console </a:t>
            </a:r>
            <a:endParaRPr lang="en-US" dirty="0"/>
          </a:p>
          <a:p>
            <a:endParaRPr lang="en-US" dirty="0"/>
          </a:p>
        </p:txBody>
      </p:sp>
      <p:pic>
        <p:nvPicPr>
          <p:cNvPr id="1026" name="Picture 2" descr="https://mdn.mozillademos.org/files/7363/web-console-commandlin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68207" y="3190673"/>
            <a:ext cx="3036376" cy="20369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201223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b="1" dirty="0"/>
              <a:t>Your First JavaScript Program </a:t>
            </a:r>
            <a:r>
              <a:rPr lang="en-US" sz="2400" dirty="0"/>
              <a:t/>
            </a:r>
            <a:br>
              <a:rPr lang="en-US" sz="2400" dirty="0"/>
            </a:br>
            <a:endParaRPr lang="en-US" sz="2400" dirty="0"/>
          </a:p>
        </p:txBody>
      </p:sp>
      <p:sp>
        <p:nvSpPr>
          <p:cNvPr id="3" name="Text Placeholder 2"/>
          <p:cNvSpPr>
            <a:spLocks noGrp="1"/>
          </p:cNvSpPr>
          <p:nvPr>
            <p:ph type="body" idx="1"/>
          </p:nvPr>
        </p:nvSpPr>
        <p:spPr/>
        <p:txBody>
          <a:bodyPr/>
          <a:lstStyle/>
          <a:p>
            <a:pPr marL="114300" indent="0">
              <a:buNone/>
            </a:pPr>
            <a:r>
              <a:rPr lang="en-US" dirty="0" err="1" smtClean="0"/>
              <a:t>Plaats</a:t>
            </a:r>
            <a:r>
              <a:rPr lang="en-US" dirty="0" smtClean="0"/>
              <a:t> de </a:t>
            </a:r>
            <a:r>
              <a:rPr lang="en-US" dirty="0" err="1" smtClean="0"/>
              <a:t>volgende</a:t>
            </a:r>
            <a:r>
              <a:rPr lang="en-US" dirty="0" smtClean="0"/>
              <a:t> code in de </a:t>
            </a:r>
            <a:r>
              <a:rPr lang="en-US" dirty="0" smtClean="0">
                <a:solidFill>
                  <a:srgbClr val="FFFF00"/>
                </a:solidFill>
              </a:rPr>
              <a:t>Browser Console</a:t>
            </a:r>
            <a:r>
              <a:rPr lang="en-US" dirty="0" smtClean="0"/>
              <a:t>:</a:t>
            </a:r>
          </a:p>
          <a:p>
            <a:pPr marL="114300" indent="0" algn="ctr">
              <a:buNone/>
            </a:pPr>
            <a:r>
              <a:rPr lang="en-US" dirty="0" err="1" smtClean="0"/>
              <a:t>console.log</a:t>
            </a:r>
            <a:r>
              <a:rPr lang="en-US" dirty="0"/>
              <a:t>("Hello World!"); </a:t>
            </a:r>
          </a:p>
          <a:p>
            <a:endParaRPr lang="en-US" dirty="0"/>
          </a:p>
        </p:txBody>
      </p:sp>
    </p:spTree>
    <p:extLst>
      <p:ext uri="{BB962C8B-B14F-4D97-AF65-F5344CB8AC3E}">
        <p14:creationId xmlns:p14="http://schemas.microsoft.com/office/powerpoint/2010/main" val="194508802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2132" y="1828800"/>
            <a:ext cx="7179687" cy="1928871"/>
          </a:xfrm>
          <a:prstGeom prst="rect">
            <a:avLst/>
          </a:prstGeom>
        </p:spPr>
      </p:pic>
    </p:spTree>
    <p:extLst>
      <p:ext uri="{BB962C8B-B14F-4D97-AF65-F5344CB8AC3E}">
        <p14:creationId xmlns:p14="http://schemas.microsoft.com/office/powerpoint/2010/main" val="102685897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b="1" dirty="0"/>
              <a:t>Three Layers of the Web </a:t>
            </a:r>
            <a:r>
              <a:rPr lang="en-US" sz="2800" dirty="0"/>
              <a:t/>
            </a:r>
            <a:br>
              <a:rPr lang="en-US" sz="2800" dirty="0"/>
            </a:br>
            <a:endParaRPr lang="en-US" sz="2800" dirty="0"/>
          </a:p>
        </p:txBody>
      </p:sp>
      <p:pic>
        <p:nvPicPr>
          <p:cNvPr id="4" name="Picture 3"/>
          <p:cNvPicPr>
            <a:picLocks noChangeAspect="1"/>
          </p:cNvPicPr>
          <p:nvPr/>
        </p:nvPicPr>
        <p:blipFill>
          <a:blip r:embed="rId2"/>
          <a:stretch>
            <a:fillRect/>
          </a:stretch>
        </p:blipFill>
        <p:spPr>
          <a:xfrm>
            <a:off x="2430404" y="797668"/>
            <a:ext cx="4215319" cy="4215319"/>
          </a:xfrm>
          <a:prstGeom prst="rect">
            <a:avLst/>
          </a:prstGeom>
        </p:spPr>
      </p:pic>
    </p:spTree>
    <p:extLst>
      <p:ext uri="{BB962C8B-B14F-4D97-AF65-F5344CB8AC3E}">
        <p14:creationId xmlns:p14="http://schemas.microsoft.com/office/powerpoint/2010/main" val="124013830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Download</a:t>
            </a:r>
            <a:endParaRPr lang="en-US" dirty="0"/>
          </a:p>
        </p:txBody>
      </p:sp>
      <p:sp>
        <p:nvSpPr>
          <p:cNvPr id="3" name="Text Placeholder 2"/>
          <p:cNvSpPr>
            <a:spLocks noGrp="1"/>
          </p:cNvSpPr>
          <p:nvPr>
            <p:ph type="body" idx="1"/>
          </p:nvPr>
        </p:nvSpPr>
        <p:spPr/>
        <p:txBody>
          <a:bodyPr/>
          <a:lstStyle/>
          <a:p>
            <a:r>
              <a:rPr lang="en-US" dirty="0"/>
              <a:t>https://</a:t>
            </a:r>
            <a:r>
              <a:rPr lang="en-US" dirty="0" err="1"/>
              <a:t>github.com</a:t>
            </a:r>
            <a:r>
              <a:rPr lang="en-US" dirty="0"/>
              <a:t>/petereijgermans11/frontend-cursus</a:t>
            </a:r>
          </a:p>
        </p:txBody>
      </p:sp>
    </p:spTree>
    <p:extLst>
      <p:ext uri="{BB962C8B-B14F-4D97-AF65-F5344CB8AC3E}">
        <p14:creationId xmlns:p14="http://schemas.microsoft.com/office/powerpoint/2010/main" val="89127755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a:t>Keep all of these layers separate</a:t>
            </a:r>
          </a:p>
        </p:txBody>
      </p:sp>
      <p:sp>
        <p:nvSpPr>
          <p:cNvPr id="3" name="Text Placeholder 2"/>
          <p:cNvSpPr>
            <a:spLocks noGrp="1"/>
          </p:cNvSpPr>
          <p:nvPr>
            <p:ph type="body" idx="1"/>
          </p:nvPr>
        </p:nvSpPr>
        <p:spPr/>
        <p:txBody>
          <a:bodyPr/>
          <a:lstStyle/>
          <a:p>
            <a:pPr marL="114300" indent="0" algn="ctr">
              <a:buNone/>
            </a:pPr>
            <a:endParaRPr lang="en-US" dirty="0" smtClean="0"/>
          </a:p>
          <a:p>
            <a:pPr marL="114300" indent="0" algn="ctr">
              <a:buNone/>
            </a:pPr>
            <a:r>
              <a:rPr lang="en-US" dirty="0" smtClean="0"/>
              <a:t>JavaScript in a </a:t>
            </a:r>
            <a:r>
              <a:rPr lang="en-US" dirty="0" smtClean="0">
                <a:solidFill>
                  <a:srgbClr val="92D050"/>
                </a:solidFill>
              </a:rPr>
              <a:t>.</a:t>
            </a:r>
            <a:r>
              <a:rPr lang="en-US" dirty="0" err="1" smtClean="0">
                <a:solidFill>
                  <a:srgbClr val="92D050"/>
                </a:solidFill>
              </a:rPr>
              <a:t>js</a:t>
            </a:r>
            <a:r>
              <a:rPr lang="en-US" dirty="0" smtClean="0">
                <a:solidFill>
                  <a:srgbClr val="92D050"/>
                </a:solidFill>
              </a:rPr>
              <a:t>-file</a:t>
            </a:r>
          </a:p>
          <a:p>
            <a:pPr marL="114300" indent="0" algn="ctr">
              <a:buNone/>
            </a:pPr>
            <a:r>
              <a:rPr lang="en-US" dirty="0" smtClean="0"/>
              <a:t>CSS styling </a:t>
            </a:r>
            <a:r>
              <a:rPr lang="en-US" dirty="0"/>
              <a:t>in a </a:t>
            </a:r>
            <a:r>
              <a:rPr lang="en-US" dirty="0">
                <a:solidFill>
                  <a:srgbClr val="FFC000"/>
                </a:solidFill>
              </a:rPr>
              <a:t>.</a:t>
            </a:r>
            <a:r>
              <a:rPr lang="en-US" dirty="0" err="1" smtClean="0">
                <a:solidFill>
                  <a:srgbClr val="FFC000"/>
                </a:solidFill>
              </a:rPr>
              <a:t>css</a:t>
            </a:r>
            <a:r>
              <a:rPr lang="en-US" dirty="0" smtClean="0">
                <a:solidFill>
                  <a:srgbClr val="FFC000"/>
                </a:solidFill>
              </a:rPr>
              <a:t>-file</a:t>
            </a:r>
            <a:endParaRPr lang="en-US" dirty="0" smtClean="0">
              <a:solidFill>
                <a:srgbClr val="C00000"/>
              </a:solidFill>
            </a:endParaRPr>
          </a:p>
          <a:p>
            <a:pPr marL="114300" indent="0" algn="ctr">
              <a:buNone/>
            </a:pPr>
            <a:r>
              <a:rPr lang="en-US" dirty="0"/>
              <a:t>HTML in a </a:t>
            </a:r>
            <a:r>
              <a:rPr lang="en-US" dirty="0">
                <a:solidFill>
                  <a:srgbClr val="FFFF00"/>
                </a:solidFill>
              </a:rPr>
              <a:t>.html-file</a:t>
            </a:r>
          </a:p>
          <a:p>
            <a:pPr marL="114300" indent="0" algn="ctr">
              <a:buNone/>
            </a:pPr>
            <a:endParaRPr lang="en-US" dirty="0">
              <a:solidFill>
                <a:srgbClr val="C00000"/>
              </a:solidFill>
            </a:endParaRPr>
          </a:p>
          <a:p>
            <a:endParaRPr lang="en-US" dirty="0"/>
          </a:p>
        </p:txBody>
      </p:sp>
    </p:spTree>
    <p:extLst>
      <p:ext uri="{BB962C8B-B14F-4D97-AF65-F5344CB8AC3E}">
        <p14:creationId xmlns:p14="http://schemas.microsoft.com/office/powerpoint/2010/main" val="131341891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Tutorial</a:t>
            </a:r>
            <a:endParaRPr lang="en-US" dirty="0"/>
          </a:p>
        </p:txBody>
      </p:sp>
      <p:sp>
        <p:nvSpPr>
          <p:cNvPr id="3" name="Text Placeholder 2"/>
          <p:cNvSpPr>
            <a:spLocks noGrp="1"/>
          </p:cNvSpPr>
          <p:nvPr>
            <p:ph type="body" idx="1"/>
          </p:nvPr>
        </p:nvSpPr>
        <p:spPr/>
        <p:txBody>
          <a:bodyPr/>
          <a:lstStyle/>
          <a:p>
            <a:r>
              <a:rPr lang="en-US" dirty="0"/>
              <a:t>https://</a:t>
            </a:r>
            <a:r>
              <a:rPr lang="en-US" dirty="0" err="1"/>
              <a:t>developer.mozilla.org</a:t>
            </a:r>
            <a:r>
              <a:rPr lang="en-US" dirty="0"/>
              <a:t>/</a:t>
            </a:r>
            <a:r>
              <a:rPr lang="en-US" dirty="0" err="1"/>
              <a:t>en</a:t>
            </a:r>
            <a:r>
              <a:rPr lang="en-US" dirty="0"/>
              <a:t>-US/docs/Learn/</a:t>
            </a:r>
            <a:r>
              <a:rPr lang="en-US" dirty="0" err="1"/>
              <a:t>Getting_started_with_the_web</a:t>
            </a:r>
            <a:r>
              <a:rPr lang="en-US" dirty="0"/>
              <a:t>/</a:t>
            </a:r>
            <a:r>
              <a:rPr lang="en-US" dirty="0" err="1"/>
              <a:t>JavaScript_basics</a:t>
            </a:r>
            <a:endParaRPr lang="en-US" dirty="0"/>
          </a:p>
        </p:txBody>
      </p:sp>
    </p:spTree>
    <p:extLst>
      <p:ext uri="{BB962C8B-B14F-4D97-AF65-F5344CB8AC3E}">
        <p14:creationId xmlns:p14="http://schemas.microsoft.com/office/powerpoint/2010/main" val="40052136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Download</a:t>
            </a:r>
            <a:endParaRPr lang="en-US" dirty="0"/>
          </a:p>
        </p:txBody>
      </p:sp>
      <p:sp>
        <p:nvSpPr>
          <p:cNvPr id="3" name="Text Placeholder 2"/>
          <p:cNvSpPr>
            <a:spLocks noGrp="1"/>
          </p:cNvSpPr>
          <p:nvPr>
            <p:ph type="body" idx="1"/>
          </p:nvPr>
        </p:nvSpPr>
        <p:spPr/>
        <p:txBody>
          <a:bodyPr/>
          <a:lstStyle/>
          <a:p>
            <a:r>
              <a:rPr lang="en-US" dirty="0">
                <a:hlinkClick r:id="rId3"/>
              </a:rPr>
              <a:t>https://</a:t>
            </a:r>
            <a:r>
              <a:rPr lang="en-US" dirty="0" smtClean="0">
                <a:hlinkClick r:id="rId3"/>
              </a:rPr>
              <a:t>github.com/mdn/beginner-html-site-styled/archive/gh-pages.zip</a:t>
            </a:r>
            <a:endParaRPr lang="en-US" dirty="0"/>
          </a:p>
        </p:txBody>
      </p:sp>
    </p:spTree>
    <p:extLst>
      <p:ext uri="{BB962C8B-B14F-4D97-AF65-F5344CB8AC3E}">
        <p14:creationId xmlns:p14="http://schemas.microsoft.com/office/powerpoint/2010/main" val="151456411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71593" y="876299"/>
            <a:ext cx="4215589" cy="3239347"/>
          </a:xfrm>
          <a:prstGeom prst="rect">
            <a:avLst/>
          </a:prstGeom>
        </p:spPr>
      </p:pic>
      <p:pic>
        <p:nvPicPr>
          <p:cNvPr id="5" name="Picture 4"/>
          <p:cNvPicPr>
            <a:picLocks noChangeAspect="1"/>
          </p:cNvPicPr>
          <p:nvPr/>
        </p:nvPicPr>
        <p:blipFill>
          <a:blip r:embed="rId3"/>
          <a:stretch>
            <a:fillRect/>
          </a:stretch>
        </p:blipFill>
        <p:spPr>
          <a:xfrm>
            <a:off x="7008890" y="1725039"/>
            <a:ext cx="1569396" cy="1569396"/>
          </a:xfrm>
          <a:prstGeom prst="rect">
            <a:avLst/>
          </a:prstGeom>
        </p:spPr>
      </p:pic>
    </p:spTree>
    <p:extLst>
      <p:ext uri="{BB962C8B-B14F-4D97-AF65-F5344CB8AC3E}">
        <p14:creationId xmlns:p14="http://schemas.microsoft.com/office/powerpoint/2010/main" val="167883580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59574" y="133945"/>
            <a:ext cx="3898613" cy="4663602"/>
          </a:xfrm>
          <a:prstGeom prst="rect">
            <a:avLst/>
          </a:prstGeom>
        </p:spPr>
      </p:pic>
    </p:spTree>
    <p:extLst>
      <p:ext uri="{BB962C8B-B14F-4D97-AF65-F5344CB8AC3E}">
        <p14:creationId xmlns:p14="http://schemas.microsoft.com/office/powerpoint/2010/main" val="95515014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726332" y="214009"/>
            <a:ext cx="7747894" cy="4467233"/>
          </a:xfrm>
        </p:spPr>
        <p:txBody>
          <a:bodyPr/>
          <a:lstStyle/>
          <a:p>
            <a:pPr marL="114300" indent="0">
              <a:spcBef>
                <a:spcPts val="0"/>
              </a:spcBef>
              <a:buNone/>
            </a:pPr>
            <a:r>
              <a:rPr lang="en-US" sz="1100" dirty="0">
                <a:solidFill>
                  <a:srgbClr val="FFFF00"/>
                </a:solidFill>
              </a:rPr>
              <a:t>&lt;!DOCTYPE html&gt;</a:t>
            </a:r>
          </a:p>
          <a:p>
            <a:pPr marL="114300" indent="0">
              <a:spcBef>
                <a:spcPts val="0"/>
              </a:spcBef>
              <a:buNone/>
            </a:pPr>
            <a:r>
              <a:rPr lang="en-US" sz="1100" dirty="0">
                <a:solidFill>
                  <a:srgbClr val="FFFF00"/>
                </a:solidFill>
              </a:rPr>
              <a:t>&lt;html&gt;</a:t>
            </a:r>
          </a:p>
          <a:p>
            <a:pPr marL="393700" lvl="1" indent="0">
              <a:spcBef>
                <a:spcPts val="0"/>
              </a:spcBef>
              <a:buNone/>
            </a:pPr>
            <a:r>
              <a:rPr lang="en-US" sz="1100" dirty="0">
                <a:solidFill>
                  <a:srgbClr val="FFFF00"/>
                </a:solidFill>
              </a:rPr>
              <a:t>&lt;head&gt;</a:t>
            </a:r>
          </a:p>
          <a:p>
            <a:pPr marL="393700" lvl="1" indent="0">
              <a:spcBef>
                <a:spcPts val="0"/>
              </a:spcBef>
              <a:buNone/>
            </a:pPr>
            <a:r>
              <a:rPr lang="en-US" sz="1100" dirty="0">
                <a:solidFill>
                  <a:srgbClr val="FFFF00"/>
                </a:solidFill>
              </a:rPr>
              <a:t/>
            </a:r>
            <a:br>
              <a:rPr lang="en-US" sz="1100" dirty="0">
                <a:solidFill>
                  <a:srgbClr val="FFFF00"/>
                </a:solidFill>
              </a:rPr>
            </a:br>
            <a:r>
              <a:rPr lang="en-US" sz="1100" dirty="0">
                <a:solidFill>
                  <a:srgbClr val="FFFF00"/>
                </a:solidFill>
              </a:rPr>
              <a:t>&lt;/head</a:t>
            </a:r>
            <a:r>
              <a:rPr lang="en-US" sz="1100" dirty="0" smtClean="0">
                <a:solidFill>
                  <a:srgbClr val="FFFF00"/>
                </a:solidFill>
              </a:rPr>
              <a:t>&gt;</a:t>
            </a:r>
          </a:p>
          <a:p>
            <a:pPr marL="393700" lvl="1" indent="0">
              <a:spcBef>
                <a:spcPts val="0"/>
              </a:spcBef>
              <a:buNone/>
            </a:pPr>
            <a:endParaRPr lang="en-US" sz="1100" dirty="0">
              <a:solidFill>
                <a:srgbClr val="FFFF00"/>
              </a:solidFill>
            </a:endParaRPr>
          </a:p>
          <a:p>
            <a:pPr marL="393700" lvl="1" indent="0">
              <a:spcBef>
                <a:spcPts val="0"/>
              </a:spcBef>
              <a:buNone/>
            </a:pPr>
            <a:r>
              <a:rPr lang="en-US" sz="1100" dirty="0">
                <a:solidFill>
                  <a:srgbClr val="FFFF00"/>
                </a:solidFill>
              </a:rPr>
              <a:t>&lt;body</a:t>
            </a:r>
            <a:r>
              <a:rPr lang="en-US" sz="1100" dirty="0" smtClean="0">
                <a:solidFill>
                  <a:srgbClr val="FFFF00"/>
                </a:solidFill>
              </a:rPr>
              <a:t>&gt;</a:t>
            </a:r>
          </a:p>
          <a:p>
            <a:pPr marL="393700" lvl="1" indent="0">
              <a:spcBef>
                <a:spcPts val="0"/>
              </a:spcBef>
              <a:buNone/>
            </a:pPr>
            <a:endParaRPr lang="en-US" sz="1100" dirty="0">
              <a:solidFill>
                <a:srgbClr val="FFFF00"/>
              </a:solidFill>
            </a:endParaRPr>
          </a:p>
          <a:p>
            <a:pPr marL="393700" lvl="1" indent="0">
              <a:spcBef>
                <a:spcPts val="0"/>
              </a:spcBef>
              <a:buNone/>
            </a:pPr>
            <a:r>
              <a:rPr lang="en-US" sz="1100" dirty="0">
                <a:solidFill>
                  <a:srgbClr val="FFFF00"/>
                </a:solidFill>
              </a:rPr>
              <a:t>&lt;/body&gt;</a:t>
            </a:r>
          </a:p>
          <a:p>
            <a:pPr marL="114300" indent="0">
              <a:spcBef>
                <a:spcPts val="0"/>
              </a:spcBef>
              <a:buNone/>
            </a:pPr>
            <a:r>
              <a:rPr lang="en-US" sz="1100" dirty="0">
                <a:solidFill>
                  <a:srgbClr val="FFFF00"/>
                </a:solidFill>
              </a:rPr>
              <a:t>&lt;/html&gt;</a:t>
            </a:r>
          </a:p>
          <a:p>
            <a:pPr marL="114300" indent="0">
              <a:spcBef>
                <a:spcPts val="0"/>
              </a:spcBef>
              <a:buNone/>
            </a:pPr>
            <a:endParaRPr lang="en-US" sz="1100" dirty="0">
              <a:solidFill>
                <a:schemeClr val="bg1"/>
              </a:solidFill>
            </a:endParaRPr>
          </a:p>
        </p:txBody>
      </p:sp>
    </p:spTree>
    <p:extLst>
      <p:ext uri="{BB962C8B-B14F-4D97-AF65-F5344CB8AC3E}">
        <p14:creationId xmlns:p14="http://schemas.microsoft.com/office/powerpoint/2010/main" val="76815846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726332" y="214009"/>
            <a:ext cx="7747894" cy="4467233"/>
          </a:xfrm>
        </p:spPr>
        <p:txBody>
          <a:bodyPr/>
          <a:lstStyle/>
          <a:p>
            <a:pPr marL="114300" indent="0">
              <a:spcBef>
                <a:spcPts val="0"/>
              </a:spcBef>
              <a:buNone/>
            </a:pPr>
            <a:r>
              <a:rPr lang="en-US" sz="1100" dirty="0">
                <a:solidFill>
                  <a:srgbClr val="FFFF00"/>
                </a:solidFill>
              </a:rPr>
              <a:t>&lt;!DOCTYPE html&gt;</a:t>
            </a:r>
          </a:p>
          <a:p>
            <a:pPr marL="114300" indent="0">
              <a:spcBef>
                <a:spcPts val="0"/>
              </a:spcBef>
              <a:buNone/>
            </a:pPr>
            <a:r>
              <a:rPr lang="en-US" sz="1100" dirty="0">
                <a:solidFill>
                  <a:srgbClr val="FFFF00"/>
                </a:solidFill>
              </a:rPr>
              <a:t>&lt;html&gt;</a:t>
            </a:r>
          </a:p>
          <a:p>
            <a:pPr marL="393700" lvl="1" indent="0">
              <a:spcBef>
                <a:spcPts val="0"/>
              </a:spcBef>
              <a:buNone/>
            </a:pPr>
            <a:r>
              <a:rPr lang="en-US" sz="1100" dirty="0">
                <a:solidFill>
                  <a:srgbClr val="FFFF00"/>
                </a:solidFill>
              </a:rPr>
              <a:t>&lt;head&gt;</a:t>
            </a:r>
          </a:p>
          <a:p>
            <a:pPr marL="685800" lvl="2" indent="0">
              <a:spcBef>
                <a:spcPts val="0"/>
              </a:spcBef>
              <a:buNone/>
            </a:pPr>
            <a:r>
              <a:rPr lang="en-US" sz="1100" dirty="0"/>
              <a:t>&lt;meta charset="utf-8"&gt;</a:t>
            </a:r>
          </a:p>
          <a:p>
            <a:pPr marL="685800" lvl="2" indent="0">
              <a:spcBef>
                <a:spcPts val="0"/>
              </a:spcBef>
              <a:buNone/>
            </a:pPr>
            <a:r>
              <a:rPr lang="en-US" sz="1100" dirty="0"/>
              <a:t>&lt;title&gt;My test page&lt;/title&gt;</a:t>
            </a:r>
          </a:p>
          <a:p>
            <a:pPr marL="685800" lvl="2" indent="0">
              <a:spcBef>
                <a:spcPts val="0"/>
              </a:spcBef>
              <a:buNone/>
            </a:pPr>
            <a:r>
              <a:rPr lang="en-US" sz="1100" dirty="0"/>
              <a:t>&lt;link </a:t>
            </a:r>
            <a:r>
              <a:rPr lang="en-US" sz="1100" dirty="0" err="1"/>
              <a:t>href</a:t>
            </a:r>
            <a:r>
              <a:rPr lang="en-US" sz="1100" dirty="0"/>
              <a:t>="styles/</a:t>
            </a:r>
            <a:r>
              <a:rPr lang="en-US" sz="1100" dirty="0" err="1"/>
              <a:t>style.css</a:t>
            </a:r>
            <a:r>
              <a:rPr lang="en-US" sz="1100" dirty="0"/>
              <a:t>" </a:t>
            </a:r>
            <a:r>
              <a:rPr lang="en-US" sz="1100" dirty="0" err="1"/>
              <a:t>rel</a:t>
            </a:r>
            <a:r>
              <a:rPr lang="en-US" sz="1100" dirty="0"/>
              <a:t>="stylesheet" type="text/</a:t>
            </a:r>
            <a:r>
              <a:rPr lang="en-US" sz="1100" dirty="0" err="1"/>
              <a:t>css</a:t>
            </a:r>
            <a:r>
              <a:rPr lang="en-US" sz="1100" dirty="0"/>
              <a:t>"&gt;</a:t>
            </a:r>
          </a:p>
          <a:p>
            <a:pPr marL="393700" lvl="1" indent="0">
              <a:spcBef>
                <a:spcPts val="0"/>
              </a:spcBef>
              <a:buNone/>
            </a:pPr>
            <a:r>
              <a:rPr lang="en-US" sz="1100" dirty="0" smtClean="0">
                <a:solidFill>
                  <a:srgbClr val="FFFF00"/>
                </a:solidFill>
              </a:rPr>
              <a:t>&lt;/</a:t>
            </a:r>
            <a:r>
              <a:rPr lang="en-US" sz="1100" dirty="0">
                <a:solidFill>
                  <a:srgbClr val="FFFF00"/>
                </a:solidFill>
              </a:rPr>
              <a:t>head</a:t>
            </a:r>
            <a:r>
              <a:rPr lang="en-US" sz="1100" dirty="0" smtClean="0">
                <a:solidFill>
                  <a:srgbClr val="FFFF00"/>
                </a:solidFill>
              </a:rPr>
              <a:t>&gt;</a:t>
            </a:r>
          </a:p>
          <a:p>
            <a:pPr marL="393700" lvl="1" indent="0">
              <a:spcBef>
                <a:spcPts val="0"/>
              </a:spcBef>
              <a:buNone/>
            </a:pPr>
            <a:endParaRPr lang="en-US" sz="1100" dirty="0">
              <a:solidFill>
                <a:srgbClr val="FFFF00"/>
              </a:solidFill>
            </a:endParaRPr>
          </a:p>
          <a:p>
            <a:pPr marL="393700" lvl="1" indent="0">
              <a:spcBef>
                <a:spcPts val="0"/>
              </a:spcBef>
              <a:buNone/>
            </a:pPr>
            <a:r>
              <a:rPr lang="en-US" sz="1100" dirty="0">
                <a:solidFill>
                  <a:srgbClr val="FFFF00"/>
                </a:solidFill>
              </a:rPr>
              <a:t>&lt;body</a:t>
            </a:r>
            <a:r>
              <a:rPr lang="en-US" sz="1100" dirty="0" smtClean="0">
                <a:solidFill>
                  <a:srgbClr val="FFFF00"/>
                </a:solidFill>
              </a:rPr>
              <a:t>&gt;</a:t>
            </a:r>
          </a:p>
          <a:p>
            <a:pPr marL="685800" lvl="2" indent="0">
              <a:spcBef>
                <a:spcPts val="0"/>
              </a:spcBef>
              <a:buNone/>
            </a:pPr>
            <a:r>
              <a:rPr lang="en-US" sz="1100" dirty="0" smtClean="0"/>
              <a:t>&lt;</a:t>
            </a:r>
            <a:r>
              <a:rPr lang="en-US" sz="1100" dirty="0"/>
              <a:t>h1&gt;Mozilla is cool&lt;/h1&gt;</a:t>
            </a:r>
          </a:p>
          <a:p>
            <a:pPr marL="685800" lvl="2" indent="0">
              <a:spcBef>
                <a:spcPts val="0"/>
              </a:spcBef>
              <a:buNone/>
            </a:pPr>
            <a:r>
              <a:rPr lang="en-US" sz="1100" dirty="0"/>
              <a:t>&lt;</a:t>
            </a:r>
            <a:r>
              <a:rPr lang="en-US" sz="1100" dirty="0" err="1"/>
              <a:t>img</a:t>
            </a:r>
            <a:r>
              <a:rPr lang="en-US" sz="1100" dirty="0"/>
              <a:t> </a:t>
            </a:r>
            <a:r>
              <a:rPr lang="en-US" sz="1100" dirty="0" err="1"/>
              <a:t>src</a:t>
            </a:r>
            <a:r>
              <a:rPr lang="en-US" sz="1100" dirty="0"/>
              <a:t>="images/</a:t>
            </a:r>
            <a:r>
              <a:rPr lang="en-US" sz="1100" dirty="0" err="1"/>
              <a:t>firefox-icon.png</a:t>
            </a:r>
            <a:r>
              <a:rPr lang="en-US" sz="1100" dirty="0"/>
              <a:t>" alt="The Firefox logo: a flaming </a:t>
            </a:r>
            <a:r>
              <a:rPr lang="en-US" sz="1100" dirty="0" smtClean="0"/>
              <a:t>fox."&gt;</a:t>
            </a:r>
            <a:endParaRPr lang="en-US" sz="1100" dirty="0">
              <a:solidFill>
                <a:srgbClr val="FFFF00"/>
              </a:solidFill>
            </a:endParaRPr>
          </a:p>
          <a:p>
            <a:pPr marL="393700" lvl="1" indent="0">
              <a:spcBef>
                <a:spcPts val="0"/>
              </a:spcBef>
              <a:buNone/>
            </a:pPr>
            <a:r>
              <a:rPr lang="en-US" sz="1100" dirty="0">
                <a:solidFill>
                  <a:srgbClr val="FFFF00"/>
                </a:solidFill>
              </a:rPr>
              <a:t>&lt;/body&gt;</a:t>
            </a:r>
          </a:p>
          <a:p>
            <a:pPr marL="114300" indent="0">
              <a:spcBef>
                <a:spcPts val="0"/>
              </a:spcBef>
              <a:buNone/>
            </a:pPr>
            <a:r>
              <a:rPr lang="en-US" sz="1100" dirty="0">
                <a:solidFill>
                  <a:srgbClr val="FFFF00"/>
                </a:solidFill>
              </a:rPr>
              <a:t>&lt;/html&gt;</a:t>
            </a:r>
          </a:p>
          <a:p>
            <a:pPr marL="114300" indent="0">
              <a:spcBef>
                <a:spcPts val="0"/>
              </a:spcBef>
              <a:buNone/>
            </a:pPr>
            <a:endParaRPr lang="en-US" sz="1100" dirty="0">
              <a:solidFill>
                <a:schemeClr val="bg1"/>
              </a:solidFill>
            </a:endParaRPr>
          </a:p>
        </p:txBody>
      </p:sp>
    </p:spTree>
    <p:extLst>
      <p:ext uri="{BB962C8B-B14F-4D97-AF65-F5344CB8AC3E}">
        <p14:creationId xmlns:p14="http://schemas.microsoft.com/office/powerpoint/2010/main" val="3954647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669948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1</a:t>
            </a:r>
            <a:endParaRPr lang="en-US" dirty="0"/>
          </a:p>
        </p:txBody>
      </p:sp>
      <p:sp>
        <p:nvSpPr>
          <p:cNvPr id="3" name="Text Placeholder 2"/>
          <p:cNvSpPr>
            <a:spLocks noGrp="1"/>
          </p:cNvSpPr>
          <p:nvPr>
            <p:ph type="body" idx="1"/>
          </p:nvPr>
        </p:nvSpPr>
        <p:spPr/>
        <p:txBody>
          <a:bodyPr/>
          <a:lstStyle/>
          <a:p>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67545" y="1124303"/>
            <a:ext cx="3170506" cy="3850584"/>
          </a:xfrm>
          <a:prstGeom prst="rect">
            <a:avLst/>
          </a:prstGeom>
        </p:spPr>
      </p:pic>
    </p:spTree>
    <p:extLst>
      <p:ext uri="{BB962C8B-B14F-4D97-AF65-F5344CB8AC3E}">
        <p14:creationId xmlns:p14="http://schemas.microsoft.com/office/powerpoint/2010/main" val="59807300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1</a:t>
            </a:r>
            <a:endParaRPr lang="en-US" dirty="0"/>
          </a:p>
        </p:txBody>
      </p:sp>
      <p:sp>
        <p:nvSpPr>
          <p:cNvPr id="3" name="Text Placeholder 2"/>
          <p:cNvSpPr>
            <a:spLocks noGrp="1"/>
          </p:cNvSpPr>
          <p:nvPr>
            <p:ph type="body" idx="1"/>
          </p:nvPr>
        </p:nvSpPr>
        <p:spPr/>
        <p:txBody>
          <a:bodyPr/>
          <a:lstStyle/>
          <a:p>
            <a:pPr marL="114300" indent="0" algn="ctr">
              <a:buNone/>
            </a:pPr>
            <a:r>
              <a:rPr lang="en-US" dirty="0"/>
              <a:t>C</a:t>
            </a:r>
            <a:r>
              <a:rPr lang="en-US" dirty="0" smtClean="0"/>
              <a:t>reate </a:t>
            </a:r>
            <a:r>
              <a:rPr lang="en-US" dirty="0"/>
              <a:t>a new file called </a:t>
            </a:r>
            <a:r>
              <a:rPr lang="en-US" dirty="0" err="1" smtClean="0">
                <a:solidFill>
                  <a:srgbClr val="FFFF00"/>
                </a:solidFill>
              </a:rPr>
              <a:t>main.js</a:t>
            </a:r>
            <a:r>
              <a:rPr lang="en-US" dirty="0" smtClean="0">
                <a:solidFill>
                  <a:srgbClr val="FFFF00"/>
                </a:solidFill>
              </a:rPr>
              <a:t> </a:t>
            </a:r>
          </a:p>
          <a:p>
            <a:pPr marL="114300" indent="0" algn="ctr">
              <a:buNone/>
            </a:pPr>
            <a:r>
              <a:rPr lang="en-US" dirty="0" smtClean="0"/>
              <a:t>Save </a:t>
            </a:r>
            <a:r>
              <a:rPr lang="en-US" dirty="0"/>
              <a:t>it in your </a:t>
            </a:r>
            <a:r>
              <a:rPr lang="en-US" dirty="0">
                <a:solidFill>
                  <a:srgbClr val="FFFF00"/>
                </a:solidFill>
              </a:rPr>
              <a:t>scripts</a:t>
            </a:r>
            <a:r>
              <a:rPr lang="en-US" dirty="0"/>
              <a:t> folder.</a:t>
            </a:r>
          </a:p>
        </p:txBody>
      </p:sp>
    </p:spTree>
    <p:extLst>
      <p:ext uri="{BB962C8B-B14F-4D97-AF65-F5344CB8AC3E}">
        <p14:creationId xmlns:p14="http://schemas.microsoft.com/office/powerpoint/2010/main" val="128914669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Shape 65"/>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Requirements</a:t>
            </a:r>
          </a:p>
        </p:txBody>
      </p:sp>
      <p:sp>
        <p:nvSpPr>
          <p:cNvPr id="66" name="Shape 66"/>
          <p:cNvSpPr txBox="1">
            <a:spLocks noGrp="1"/>
          </p:cNvSpPr>
          <p:nvPr>
            <p:ph type="body" idx="1"/>
          </p:nvPr>
        </p:nvSpPr>
        <p:spPr>
          <a:xfrm>
            <a:off x="669726" y="1366242"/>
            <a:ext cx="7804500" cy="3315000"/>
          </a:xfrm>
          <a:prstGeom prst="rect">
            <a:avLst/>
          </a:prstGeom>
          <a:noFill/>
          <a:ln>
            <a:noFill/>
          </a:ln>
        </p:spPr>
        <p:txBody>
          <a:bodyPr lIns="32750" tIns="32750" rIns="32750" bIns="32750" anchor="ctr" anchorCtr="0">
            <a:noAutofit/>
          </a:bodyPr>
          <a:lstStyle/>
          <a:p>
            <a:pPr marL="292100" marR="0" lvl="0" indent="-292100" algn="l" rtl="0">
              <a:lnSpc>
                <a:spcPct val="100000"/>
              </a:lnSpc>
              <a:spcBef>
                <a:spcPts val="2700"/>
              </a:spcBef>
              <a:spcAft>
                <a:spcPts val="0"/>
              </a:spcAft>
              <a:buClr>
                <a:srgbClr val="FFFFFF"/>
              </a:buClr>
              <a:buSzPct val="75000"/>
              <a:buFont typeface="Helvetica Neue"/>
              <a:buChar char="•"/>
            </a:pPr>
            <a:endParaRPr lang="en-US" sz="2400" b="0" i="0" u="none" strike="noStrike" cap="none" dirty="0" smtClean="0">
              <a:solidFill>
                <a:srgbClr val="FFFFFF"/>
              </a:solidFill>
              <a:latin typeface="Helvetica Neue"/>
              <a:ea typeface="Helvetica Neue"/>
              <a:cs typeface="Helvetica Neue"/>
              <a:sym typeface="Helvetica Neue"/>
            </a:endParaRPr>
          </a:p>
          <a:p>
            <a:pPr marL="292100" marR="0" lvl="0" indent="-292100" algn="l" rtl="0">
              <a:lnSpc>
                <a:spcPct val="100000"/>
              </a:lnSpc>
              <a:spcBef>
                <a:spcPts val="2700"/>
              </a:spcBef>
              <a:spcAft>
                <a:spcPts val="0"/>
              </a:spcAft>
              <a:buClr>
                <a:srgbClr val="FFFFFF"/>
              </a:buClr>
              <a:buSzPct val="75000"/>
              <a:buFont typeface="Helvetica Neue"/>
              <a:buChar char="•"/>
            </a:pPr>
            <a:endParaRPr lang="en-US" dirty="0"/>
          </a:p>
          <a:p>
            <a:pPr marL="292100" marR="0" lvl="0" indent="-292100" algn="l" rtl="0">
              <a:lnSpc>
                <a:spcPct val="100000"/>
              </a:lnSpc>
              <a:spcBef>
                <a:spcPts val="2700"/>
              </a:spcBef>
              <a:spcAft>
                <a:spcPts val="0"/>
              </a:spcAft>
              <a:buClr>
                <a:srgbClr val="FFFFFF"/>
              </a:buClr>
              <a:buSzPct val="75000"/>
              <a:buFont typeface="Helvetica Neue"/>
              <a:buChar char="•"/>
            </a:pPr>
            <a:r>
              <a:rPr lang="en-US" sz="2400" b="0" i="0" u="none" strike="noStrike" cap="none" dirty="0" smtClean="0">
                <a:solidFill>
                  <a:srgbClr val="FFFFFF"/>
                </a:solidFill>
                <a:latin typeface="Helvetica Neue"/>
                <a:ea typeface="Helvetica Neue"/>
                <a:cs typeface="Helvetica Neue"/>
                <a:sym typeface="Helvetica Neue"/>
              </a:rPr>
              <a:t>Must </a:t>
            </a:r>
            <a:r>
              <a:rPr lang="en-US" sz="2400" b="0" i="0" u="none" strike="noStrike" cap="none" dirty="0">
                <a:solidFill>
                  <a:srgbClr val="FFFFFF"/>
                </a:solidFill>
                <a:latin typeface="Helvetica Neue"/>
                <a:ea typeface="Helvetica Neue"/>
                <a:cs typeface="Helvetica Neue"/>
                <a:sym typeface="Helvetica Neue"/>
              </a:rPr>
              <a:t>have </a:t>
            </a:r>
            <a:r>
              <a:rPr lang="en-US" sz="2400" b="0" i="0" u="none" strike="noStrike" cap="none" dirty="0">
                <a:solidFill>
                  <a:srgbClr val="92D050"/>
                </a:solidFill>
                <a:latin typeface="Helvetica Neue"/>
                <a:ea typeface="Helvetica Neue"/>
                <a:cs typeface="Helvetica Neue"/>
                <a:sym typeface="Helvetica Neue"/>
              </a:rPr>
              <a:t>Node</a:t>
            </a:r>
            <a:r>
              <a:rPr lang="en-US" sz="2400" b="0" i="0" u="none" strike="noStrike" cap="none" dirty="0">
                <a:solidFill>
                  <a:srgbClr val="FFFFFF"/>
                </a:solidFill>
                <a:latin typeface="Helvetica Neue"/>
                <a:ea typeface="Helvetica Neue"/>
                <a:cs typeface="Helvetica Neue"/>
                <a:sym typeface="Helvetica Neue"/>
              </a:rPr>
              <a:t> installed</a:t>
            </a:r>
          </a:p>
          <a:p>
            <a:pPr marL="292100" marR="0" lvl="0" indent="-292100" algn="l" rtl="0">
              <a:lnSpc>
                <a:spcPct val="100000"/>
              </a:lnSpc>
              <a:spcBef>
                <a:spcPts val="2700"/>
              </a:spcBef>
              <a:spcAft>
                <a:spcPts val="0"/>
              </a:spcAft>
              <a:buClr>
                <a:srgbClr val="FFFFFF"/>
              </a:buClr>
              <a:buSzPct val="75000"/>
              <a:buFont typeface="Helvetica Neue"/>
              <a:buChar char="•"/>
            </a:pPr>
            <a:r>
              <a:rPr lang="en-US" sz="2400" b="0" i="0" u="none" strike="noStrike" cap="none" dirty="0">
                <a:solidFill>
                  <a:srgbClr val="FFFFFF"/>
                </a:solidFill>
                <a:latin typeface="Helvetica Neue"/>
                <a:ea typeface="Helvetica Neue"/>
                <a:cs typeface="Helvetica Neue"/>
                <a:sym typeface="Helvetica Neue"/>
              </a:rPr>
              <a:t>Must have </a:t>
            </a:r>
            <a:r>
              <a:rPr lang="en-US" sz="2400" b="0" i="0" u="none" strike="noStrike" cap="none" dirty="0" smtClean="0">
                <a:solidFill>
                  <a:srgbClr val="FFC000"/>
                </a:solidFill>
                <a:latin typeface="Helvetica Neue"/>
                <a:ea typeface="Helvetica Neue"/>
                <a:cs typeface="Helvetica Neue"/>
                <a:sym typeface="Helvetica Neue"/>
              </a:rPr>
              <a:t>Chrome</a:t>
            </a:r>
            <a:r>
              <a:rPr lang="en-US" sz="2400" b="0" i="0" u="none" strike="noStrike" cap="none" dirty="0" smtClean="0">
                <a:solidFill>
                  <a:srgbClr val="FFFFFF"/>
                </a:solidFill>
                <a:latin typeface="Helvetica Neue"/>
                <a:ea typeface="Helvetica Neue"/>
                <a:cs typeface="Helvetica Neue"/>
                <a:sym typeface="Helvetica Neue"/>
              </a:rPr>
              <a:t> installed</a:t>
            </a:r>
          </a:p>
          <a:p>
            <a:pPr marL="292100" marR="0" lvl="0" indent="-292100" algn="l" rtl="0">
              <a:lnSpc>
                <a:spcPct val="100000"/>
              </a:lnSpc>
              <a:spcBef>
                <a:spcPts val="2700"/>
              </a:spcBef>
              <a:spcAft>
                <a:spcPts val="0"/>
              </a:spcAft>
              <a:buClr>
                <a:srgbClr val="FFFFFF"/>
              </a:buClr>
              <a:buSzPct val="75000"/>
              <a:buFont typeface="Helvetica Neue"/>
              <a:buChar char="•"/>
            </a:pPr>
            <a:r>
              <a:rPr lang="en-US" dirty="0" smtClean="0"/>
              <a:t>Use an </a:t>
            </a:r>
            <a:r>
              <a:rPr lang="en-US" dirty="0" smtClean="0">
                <a:solidFill>
                  <a:srgbClr val="FFFF00"/>
                </a:solidFill>
              </a:rPr>
              <a:t>IDE</a:t>
            </a:r>
            <a:r>
              <a:rPr lang="en-US" dirty="0" smtClean="0"/>
              <a:t> or </a:t>
            </a:r>
            <a:r>
              <a:rPr lang="en-US" i="1" dirty="0" err="1" smtClean="0">
                <a:solidFill>
                  <a:srgbClr val="FFFF00"/>
                </a:solidFill>
              </a:rPr>
              <a:t>Nodepad</a:t>
            </a:r>
            <a:r>
              <a:rPr lang="en-US" i="1" dirty="0" smtClean="0">
                <a:solidFill>
                  <a:srgbClr val="FFFF00"/>
                </a:solidFill>
              </a:rPr>
              <a:t>++</a:t>
            </a:r>
            <a:endParaRPr lang="en-US" sz="2400" b="0" i="1" u="none" strike="noStrike" cap="none" dirty="0" smtClean="0">
              <a:solidFill>
                <a:srgbClr val="FFFF00"/>
              </a:solidFill>
              <a:sym typeface="Helvetica Neue"/>
            </a:endParaRPr>
          </a:p>
          <a:p>
            <a:pPr marL="292100" marR="0" lvl="0" indent="-292100" algn="l" rtl="0">
              <a:lnSpc>
                <a:spcPct val="100000"/>
              </a:lnSpc>
              <a:spcBef>
                <a:spcPts val="2700"/>
              </a:spcBef>
              <a:spcAft>
                <a:spcPts val="0"/>
              </a:spcAft>
              <a:buClr>
                <a:srgbClr val="FFFFFF"/>
              </a:buClr>
              <a:buSzPct val="75000"/>
              <a:buFont typeface="Helvetica Neue"/>
              <a:buChar char="•"/>
            </a:pPr>
            <a:endParaRPr lang="en-US" sz="2400" b="0" i="0" u="none" strike="noStrike" cap="none" dirty="0" smtClean="0">
              <a:solidFill>
                <a:srgbClr val="FFFFFF"/>
              </a:solidFill>
              <a:latin typeface="Helvetica Neue"/>
              <a:ea typeface="Helvetica Neue"/>
              <a:cs typeface="Helvetica Neue"/>
              <a:sym typeface="Helvetica Neue"/>
            </a:endParaRPr>
          </a:p>
          <a:p>
            <a:pPr marL="292100" marR="0" lvl="0" indent="-292100" algn="l" rtl="0">
              <a:lnSpc>
                <a:spcPct val="100000"/>
              </a:lnSpc>
              <a:spcBef>
                <a:spcPts val="2700"/>
              </a:spcBef>
              <a:spcAft>
                <a:spcPts val="0"/>
              </a:spcAft>
              <a:buClr>
                <a:srgbClr val="FFFFFF"/>
              </a:buClr>
              <a:buSzPct val="75000"/>
              <a:buFont typeface="Helvetica Neue"/>
              <a:buChar char="•"/>
            </a:pPr>
            <a:endParaRPr lang="en-US" sz="2400" b="0" i="0" u="none" strike="noStrike" cap="none" dirty="0">
              <a:solidFill>
                <a:srgbClr val="FFFFFF"/>
              </a:solidFill>
              <a:latin typeface="Helvetica Neue"/>
              <a:ea typeface="Helvetica Neue"/>
              <a:cs typeface="Helvetica Neue"/>
              <a:sym typeface="Helvetica Neue"/>
            </a:endParaRPr>
          </a:p>
        </p:txBody>
      </p:sp>
      <p:pic>
        <p:nvPicPr>
          <p:cNvPr id="2" name="Picture 1"/>
          <p:cNvPicPr>
            <a:picLocks noChangeAspect="1"/>
          </p:cNvPicPr>
          <p:nvPr/>
        </p:nvPicPr>
        <p:blipFill>
          <a:blip r:embed="rId3"/>
          <a:stretch>
            <a:fillRect/>
          </a:stretch>
        </p:blipFill>
        <p:spPr>
          <a:xfrm>
            <a:off x="5035280" y="2717260"/>
            <a:ext cx="601088" cy="601088"/>
          </a:xfrm>
          <a:prstGeom prst="rect">
            <a:avLst/>
          </a:prstGeom>
        </p:spPr>
      </p:pic>
      <p:pic>
        <p:nvPicPr>
          <p:cNvPr id="4" name="Picture 3"/>
          <p:cNvPicPr>
            <a:picLocks noChangeAspect="1"/>
          </p:cNvPicPr>
          <p:nvPr/>
        </p:nvPicPr>
        <p:blipFill>
          <a:blip r:embed="rId4"/>
          <a:stretch>
            <a:fillRect/>
          </a:stretch>
        </p:blipFill>
        <p:spPr>
          <a:xfrm>
            <a:off x="4761511" y="2144865"/>
            <a:ext cx="574313" cy="350331"/>
          </a:xfrm>
          <a:prstGeom prst="rect">
            <a:avLst/>
          </a:prstGeom>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39999" y="602305"/>
            <a:ext cx="4827081" cy="3831496"/>
          </a:xfrm>
          <a:prstGeom prst="rect">
            <a:avLst/>
          </a:prstGeom>
        </p:spPr>
      </p:pic>
    </p:spTree>
    <p:extLst>
      <p:ext uri="{BB962C8B-B14F-4D97-AF65-F5344CB8AC3E}">
        <p14:creationId xmlns:p14="http://schemas.microsoft.com/office/powerpoint/2010/main" val="1205147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1800" y="1816100"/>
            <a:ext cx="8267700" cy="1511300"/>
          </a:xfrm>
          <a:prstGeom prst="rect">
            <a:avLst/>
          </a:prstGeom>
        </p:spPr>
      </p:pic>
    </p:spTree>
    <p:extLst>
      <p:ext uri="{BB962C8B-B14F-4D97-AF65-F5344CB8AC3E}">
        <p14:creationId xmlns:p14="http://schemas.microsoft.com/office/powerpoint/2010/main" val="128553128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726332" y="214009"/>
            <a:ext cx="7747894" cy="4467233"/>
          </a:xfrm>
        </p:spPr>
        <p:txBody>
          <a:bodyPr/>
          <a:lstStyle/>
          <a:p>
            <a:pPr marL="114300" indent="0">
              <a:spcBef>
                <a:spcPts val="0"/>
              </a:spcBef>
              <a:buNone/>
            </a:pPr>
            <a:r>
              <a:rPr lang="en-US" sz="1100" dirty="0">
                <a:solidFill>
                  <a:srgbClr val="FFFF00"/>
                </a:solidFill>
              </a:rPr>
              <a:t>&lt;!DOCTYPE html&gt;</a:t>
            </a:r>
          </a:p>
          <a:p>
            <a:pPr marL="114300" indent="0">
              <a:spcBef>
                <a:spcPts val="0"/>
              </a:spcBef>
              <a:buNone/>
            </a:pPr>
            <a:r>
              <a:rPr lang="en-US" sz="1100" dirty="0">
                <a:solidFill>
                  <a:srgbClr val="FFFF00"/>
                </a:solidFill>
              </a:rPr>
              <a:t>&lt;html&gt;</a:t>
            </a:r>
          </a:p>
          <a:p>
            <a:pPr marL="393700" lvl="1" indent="0">
              <a:spcBef>
                <a:spcPts val="0"/>
              </a:spcBef>
              <a:buNone/>
            </a:pPr>
            <a:r>
              <a:rPr lang="en-US" sz="1100" dirty="0">
                <a:solidFill>
                  <a:srgbClr val="FFFF00"/>
                </a:solidFill>
              </a:rPr>
              <a:t>&lt;head&gt;</a:t>
            </a:r>
          </a:p>
          <a:p>
            <a:pPr marL="685800" lvl="2" indent="0">
              <a:spcBef>
                <a:spcPts val="0"/>
              </a:spcBef>
              <a:buNone/>
            </a:pPr>
            <a:r>
              <a:rPr lang="en-US" sz="1100" dirty="0"/>
              <a:t>&lt;meta charset="utf-8"&gt;</a:t>
            </a:r>
          </a:p>
          <a:p>
            <a:pPr marL="685800" lvl="2" indent="0">
              <a:spcBef>
                <a:spcPts val="0"/>
              </a:spcBef>
              <a:buNone/>
            </a:pPr>
            <a:r>
              <a:rPr lang="en-US" sz="1100" dirty="0"/>
              <a:t>&lt;title&gt;My test page&lt;/title&gt;</a:t>
            </a:r>
          </a:p>
          <a:p>
            <a:pPr marL="685800" lvl="2" indent="0">
              <a:spcBef>
                <a:spcPts val="0"/>
              </a:spcBef>
              <a:buNone/>
            </a:pPr>
            <a:r>
              <a:rPr lang="en-US" sz="1100" dirty="0"/>
              <a:t>&lt;link </a:t>
            </a:r>
            <a:r>
              <a:rPr lang="en-US" sz="1100" dirty="0" err="1"/>
              <a:t>href</a:t>
            </a:r>
            <a:r>
              <a:rPr lang="en-US" sz="1100" dirty="0"/>
              <a:t>="styles/</a:t>
            </a:r>
            <a:r>
              <a:rPr lang="en-US" sz="1100" dirty="0" err="1"/>
              <a:t>style.css</a:t>
            </a:r>
            <a:r>
              <a:rPr lang="en-US" sz="1100" dirty="0"/>
              <a:t>" </a:t>
            </a:r>
            <a:r>
              <a:rPr lang="en-US" sz="1100" dirty="0" err="1"/>
              <a:t>rel</a:t>
            </a:r>
            <a:r>
              <a:rPr lang="en-US" sz="1100" dirty="0"/>
              <a:t>="stylesheet" type="text/</a:t>
            </a:r>
            <a:r>
              <a:rPr lang="en-US" sz="1100" dirty="0" err="1"/>
              <a:t>css</a:t>
            </a:r>
            <a:r>
              <a:rPr lang="en-US" sz="1100" dirty="0"/>
              <a:t>"&gt;</a:t>
            </a:r>
          </a:p>
          <a:p>
            <a:pPr marL="393700" lvl="1" indent="0">
              <a:spcBef>
                <a:spcPts val="0"/>
              </a:spcBef>
              <a:buNone/>
            </a:pPr>
            <a:r>
              <a:rPr lang="en-US" sz="1100" dirty="0" smtClean="0">
                <a:solidFill>
                  <a:srgbClr val="FFFF00"/>
                </a:solidFill>
              </a:rPr>
              <a:t>&lt;/</a:t>
            </a:r>
            <a:r>
              <a:rPr lang="en-US" sz="1100" dirty="0">
                <a:solidFill>
                  <a:srgbClr val="FFFF00"/>
                </a:solidFill>
              </a:rPr>
              <a:t>head</a:t>
            </a:r>
            <a:r>
              <a:rPr lang="en-US" sz="1100" dirty="0" smtClean="0">
                <a:solidFill>
                  <a:srgbClr val="FFFF00"/>
                </a:solidFill>
              </a:rPr>
              <a:t>&gt;</a:t>
            </a:r>
          </a:p>
          <a:p>
            <a:pPr marL="393700" lvl="1" indent="0">
              <a:spcBef>
                <a:spcPts val="0"/>
              </a:spcBef>
              <a:buNone/>
            </a:pPr>
            <a:endParaRPr lang="en-US" sz="1100" dirty="0">
              <a:solidFill>
                <a:srgbClr val="FFFF00"/>
              </a:solidFill>
            </a:endParaRPr>
          </a:p>
          <a:p>
            <a:pPr marL="393700" lvl="1" indent="0">
              <a:spcBef>
                <a:spcPts val="0"/>
              </a:spcBef>
              <a:buNone/>
            </a:pPr>
            <a:r>
              <a:rPr lang="en-US" sz="1100" dirty="0">
                <a:solidFill>
                  <a:srgbClr val="FFFF00"/>
                </a:solidFill>
              </a:rPr>
              <a:t>&lt;body</a:t>
            </a:r>
            <a:r>
              <a:rPr lang="en-US" sz="1100" dirty="0" smtClean="0">
                <a:solidFill>
                  <a:srgbClr val="FFFF00"/>
                </a:solidFill>
              </a:rPr>
              <a:t>&gt;</a:t>
            </a:r>
          </a:p>
          <a:p>
            <a:pPr marL="685800" lvl="2" indent="0">
              <a:spcBef>
                <a:spcPts val="0"/>
              </a:spcBef>
              <a:buNone/>
            </a:pPr>
            <a:r>
              <a:rPr lang="en-US" sz="1100" dirty="0" smtClean="0"/>
              <a:t>&lt;</a:t>
            </a:r>
            <a:r>
              <a:rPr lang="en-US" sz="1100" dirty="0"/>
              <a:t>h1&gt;Mozilla is cool&lt;/h1&gt;</a:t>
            </a:r>
          </a:p>
          <a:p>
            <a:pPr marL="685800" lvl="2" indent="0">
              <a:spcBef>
                <a:spcPts val="0"/>
              </a:spcBef>
              <a:buNone/>
            </a:pPr>
            <a:r>
              <a:rPr lang="en-US" sz="1100" dirty="0"/>
              <a:t>&lt;</a:t>
            </a:r>
            <a:r>
              <a:rPr lang="en-US" sz="1100" dirty="0" err="1"/>
              <a:t>img</a:t>
            </a:r>
            <a:r>
              <a:rPr lang="en-US" sz="1100" dirty="0"/>
              <a:t> </a:t>
            </a:r>
            <a:r>
              <a:rPr lang="en-US" sz="1100" dirty="0" err="1"/>
              <a:t>src</a:t>
            </a:r>
            <a:r>
              <a:rPr lang="en-US" sz="1100" dirty="0"/>
              <a:t>="images/</a:t>
            </a:r>
            <a:r>
              <a:rPr lang="en-US" sz="1100" dirty="0" err="1"/>
              <a:t>firefox-icon.png</a:t>
            </a:r>
            <a:r>
              <a:rPr lang="en-US" sz="1100" dirty="0"/>
              <a:t>" alt="The Firefox logo: a flaming </a:t>
            </a:r>
            <a:r>
              <a:rPr lang="en-US" sz="1100" dirty="0" smtClean="0"/>
              <a:t>fox."&gt;</a:t>
            </a:r>
          </a:p>
          <a:p>
            <a:pPr marL="685800" lvl="2" indent="0">
              <a:spcBef>
                <a:spcPts val="0"/>
              </a:spcBef>
              <a:buNone/>
            </a:pPr>
            <a:r>
              <a:rPr lang="en-US" sz="1400" dirty="0">
                <a:solidFill>
                  <a:srgbClr val="92D050"/>
                </a:solidFill>
              </a:rPr>
              <a:t>&lt;script </a:t>
            </a:r>
            <a:r>
              <a:rPr lang="en-US" sz="1400" dirty="0" err="1">
                <a:solidFill>
                  <a:srgbClr val="FF0000"/>
                </a:solidFill>
              </a:rPr>
              <a:t>src</a:t>
            </a:r>
            <a:r>
              <a:rPr lang="en-US" sz="1400" dirty="0"/>
              <a:t>="</a:t>
            </a:r>
            <a:r>
              <a:rPr lang="en-US" sz="1400" dirty="0">
                <a:solidFill>
                  <a:srgbClr val="FFC000"/>
                </a:solidFill>
              </a:rPr>
              <a:t>scripts/</a:t>
            </a:r>
            <a:r>
              <a:rPr lang="en-US" sz="1400" dirty="0" err="1">
                <a:solidFill>
                  <a:srgbClr val="FFC000"/>
                </a:solidFill>
              </a:rPr>
              <a:t>main.js</a:t>
            </a:r>
            <a:r>
              <a:rPr lang="en-US" sz="1400" dirty="0"/>
              <a:t>"</a:t>
            </a:r>
            <a:r>
              <a:rPr lang="en-US" sz="1400" dirty="0">
                <a:solidFill>
                  <a:srgbClr val="92D050"/>
                </a:solidFill>
              </a:rPr>
              <a:t>&gt;&lt;/script</a:t>
            </a:r>
            <a:r>
              <a:rPr lang="en-US" sz="1400" dirty="0" smtClean="0">
                <a:solidFill>
                  <a:srgbClr val="92D050"/>
                </a:solidFill>
              </a:rPr>
              <a:t>&gt;</a:t>
            </a:r>
            <a:endParaRPr lang="en-US" sz="1400" dirty="0">
              <a:solidFill>
                <a:srgbClr val="92D050"/>
              </a:solidFill>
            </a:endParaRPr>
          </a:p>
          <a:p>
            <a:pPr marL="393700" lvl="1" indent="0">
              <a:spcBef>
                <a:spcPts val="0"/>
              </a:spcBef>
              <a:buNone/>
            </a:pPr>
            <a:r>
              <a:rPr lang="en-US" sz="1100" dirty="0">
                <a:solidFill>
                  <a:srgbClr val="FFFF00"/>
                </a:solidFill>
              </a:rPr>
              <a:t>&lt;/body&gt;</a:t>
            </a:r>
          </a:p>
          <a:p>
            <a:pPr marL="114300" indent="0">
              <a:spcBef>
                <a:spcPts val="0"/>
              </a:spcBef>
              <a:buNone/>
            </a:pPr>
            <a:r>
              <a:rPr lang="en-US" sz="1100" dirty="0">
                <a:solidFill>
                  <a:srgbClr val="FFFF00"/>
                </a:solidFill>
              </a:rPr>
              <a:t>&lt;/html&gt;</a:t>
            </a:r>
          </a:p>
          <a:p>
            <a:pPr marL="114300" indent="0">
              <a:spcBef>
                <a:spcPts val="0"/>
              </a:spcBef>
              <a:buNone/>
            </a:pPr>
            <a:endParaRPr lang="en-US" sz="1100" dirty="0">
              <a:solidFill>
                <a:schemeClr val="bg1"/>
              </a:solidFill>
            </a:endParaRPr>
          </a:p>
        </p:txBody>
      </p:sp>
    </p:spTree>
    <p:extLst>
      <p:ext uri="{BB962C8B-B14F-4D97-AF65-F5344CB8AC3E}">
        <p14:creationId xmlns:p14="http://schemas.microsoft.com/office/powerpoint/2010/main" val="67024697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9726" y="1882817"/>
            <a:ext cx="7951551" cy="1418642"/>
          </a:xfrm>
          <a:prstGeom prst="rect">
            <a:avLst/>
          </a:prstGeom>
        </p:spPr>
      </p:pic>
    </p:spTree>
    <p:extLst>
      <p:ext uri="{BB962C8B-B14F-4D97-AF65-F5344CB8AC3E}">
        <p14:creationId xmlns:p14="http://schemas.microsoft.com/office/powerpoint/2010/main" val="68567750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07344" y="201038"/>
            <a:ext cx="3930707" cy="4773849"/>
          </a:xfrm>
          <a:prstGeom prst="rect">
            <a:avLst/>
          </a:prstGeom>
        </p:spPr>
      </p:pic>
    </p:spTree>
    <p:extLst>
      <p:ext uri="{BB962C8B-B14F-4D97-AF65-F5344CB8AC3E}">
        <p14:creationId xmlns:p14="http://schemas.microsoft.com/office/powerpoint/2010/main" val="61626983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Shape 316"/>
          <p:cNvSpPr txBox="1">
            <a:spLocks noGrp="1"/>
          </p:cNvSpPr>
          <p:nvPr>
            <p:ph type="title"/>
          </p:nvPr>
        </p:nvSpPr>
        <p:spPr>
          <a:xfrm>
            <a:off x="892968" y="1701105"/>
            <a:ext cx="7358100" cy="17412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dirty="0" smtClean="0">
                <a:solidFill>
                  <a:srgbClr val="FFFFFF"/>
                </a:solidFill>
                <a:latin typeface="Helvetica Neue"/>
                <a:ea typeface="Helvetica Neue"/>
                <a:cs typeface="Helvetica Neue"/>
                <a:sym typeface="Helvetica Neue"/>
              </a:rPr>
              <a:t>Variables</a:t>
            </a:r>
            <a:endParaRPr lang="en-US" sz="5200" b="0" i="0" u="none" strike="noStrike" cap="none" dirty="0">
              <a:solidFill>
                <a:srgbClr val="FFFFFF"/>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206246561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Variables</a:t>
            </a:r>
            <a:endParaRPr lang="en-US" dirty="0"/>
          </a:p>
        </p:txBody>
      </p:sp>
      <p:sp>
        <p:nvSpPr>
          <p:cNvPr id="3" name="Text Placeholder 2"/>
          <p:cNvSpPr>
            <a:spLocks noGrp="1"/>
          </p:cNvSpPr>
          <p:nvPr>
            <p:ph type="body" idx="1"/>
          </p:nvPr>
        </p:nvSpPr>
        <p:spPr/>
        <p:txBody>
          <a:bodyPr/>
          <a:lstStyle/>
          <a:p>
            <a:pPr marL="114300" indent="0" algn="ctr">
              <a:buNone/>
            </a:pPr>
            <a:endParaRPr lang="en-US" dirty="0" smtClean="0"/>
          </a:p>
          <a:p>
            <a:pPr marL="114300" indent="0" algn="ctr">
              <a:buNone/>
            </a:pPr>
            <a:r>
              <a:rPr lang="en-US" dirty="0" smtClean="0"/>
              <a:t>JavaScript </a:t>
            </a:r>
            <a:r>
              <a:rPr lang="en-US" dirty="0"/>
              <a:t>is </a:t>
            </a:r>
            <a:r>
              <a:rPr lang="en-US" b="1" dirty="0"/>
              <a:t>case-sensitive</a:t>
            </a:r>
          </a:p>
          <a:p>
            <a:pPr marL="114300" indent="0" algn="ctr">
              <a:buNone/>
            </a:pPr>
            <a:r>
              <a:rPr lang="en-US" dirty="0" err="1"/>
              <a:t>var</a:t>
            </a:r>
            <a:r>
              <a:rPr lang="en-US" dirty="0"/>
              <a:t> </a:t>
            </a:r>
            <a:r>
              <a:rPr lang="en-US" dirty="0" err="1">
                <a:solidFill>
                  <a:srgbClr val="FFC000"/>
                </a:solidFill>
              </a:rPr>
              <a:t>myVar</a:t>
            </a:r>
            <a:r>
              <a:rPr lang="en-US" dirty="0">
                <a:solidFill>
                  <a:srgbClr val="FFC000"/>
                </a:solidFill>
              </a:rPr>
              <a:t> </a:t>
            </a:r>
            <a:r>
              <a:rPr lang="en-US" dirty="0"/>
              <a:t>= "</a:t>
            </a:r>
            <a:r>
              <a:rPr lang="en-US" dirty="0" err="1"/>
              <a:t>foobar</a:t>
            </a:r>
            <a:r>
              <a:rPr lang="en-US" dirty="0"/>
              <a:t>"</a:t>
            </a:r>
            <a:r>
              <a:rPr lang="en-US" dirty="0">
                <a:solidFill>
                  <a:srgbClr val="FFFF00"/>
                </a:solidFill>
              </a:rPr>
              <a:t>;</a:t>
            </a:r>
          </a:p>
          <a:p>
            <a:pPr marL="114300" indent="0" algn="ctr">
              <a:buNone/>
            </a:pPr>
            <a:r>
              <a:rPr lang="en-US" dirty="0" err="1"/>
              <a:t>var</a:t>
            </a:r>
            <a:r>
              <a:rPr lang="en-US" dirty="0"/>
              <a:t> </a:t>
            </a:r>
            <a:r>
              <a:rPr lang="en-US" dirty="0" err="1">
                <a:solidFill>
                  <a:srgbClr val="FFC000"/>
                </a:solidFill>
              </a:rPr>
              <a:t>MyVar</a:t>
            </a:r>
            <a:r>
              <a:rPr lang="en-US" dirty="0">
                <a:solidFill>
                  <a:srgbClr val="FFC000"/>
                </a:solidFill>
              </a:rPr>
              <a:t> </a:t>
            </a:r>
            <a:r>
              <a:rPr lang="en-US" dirty="0"/>
              <a:t>= "</a:t>
            </a:r>
            <a:r>
              <a:rPr lang="en-US" dirty="0" err="1"/>
              <a:t>foobar</a:t>
            </a:r>
            <a:r>
              <a:rPr lang="en-US" dirty="0"/>
              <a:t>"</a:t>
            </a:r>
            <a:r>
              <a:rPr lang="en-US" dirty="0">
                <a:solidFill>
                  <a:srgbClr val="FFFF00"/>
                </a:solidFill>
              </a:rPr>
              <a:t>;</a:t>
            </a:r>
          </a:p>
          <a:p>
            <a:pPr marL="114300" indent="0" algn="ctr">
              <a:buNone/>
            </a:pPr>
            <a:endParaRPr lang="en-US" dirty="0"/>
          </a:p>
          <a:p>
            <a:endParaRPr lang="en-US" dirty="0"/>
          </a:p>
        </p:txBody>
      </p:sp>
    </p:spTree>
    <p:extLst>
      <p:ext uri="{BB962C8B-B14F-4D97-AF65-F5344CB8AC3E}">
        <p14:creationId xmlns:p14="http://schemas.microsoft.com/office/powerpoint/2010/main" val="16736446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Shape 162"/>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Variables</a:t>
            </a:r>
          </a:p>
        </p:txBody>
      </p:sp>
      <p:sp>
        <p:nvSpPr>
          <p:cNvPr id="163" name="Shape 163"/>
          <p:cNvSpPr/>
          <p:nvPr/>
        </p:nvSpPr>
        <p:spPr>
          <a:xfrm>
            <a:off x="1928812" y="1580554"/>
            <a:ext cx="5147100" cy="1982400"/>
          </a:xfrm>
          <a:prstGeom prst="rect">
            <a:avLst/>
          </a:prstGeom>
          <a:noFill/>
          <a:ln>
            <a:noFill/>
          </a:ln>
        </p:spPr>
        <p:txBody>
          <a:bodyPr lIns="32750" tIns="32750" rIns="32750" bIns="32750" anchor="ctr" anchorCtr="0">
            <a:noAutofit/>
          </a:bodyPr>
          <a:lstStyle/>
          <a:p>
            <a:pPr marL="0" marR="0" lvl="0" indent="0" algn="l" rtl="0">
              <a:lnSpc>
                <a:spcPct val="100000"/>
              </a:lnSpc>
              <a:spcBef>
                <a:spcPts val="0"/>
              </a:spcBef>
              <a:spcAft>
                <a:spcPts val="0"/>
              </a:spcAft>
              <a:buClr>
                <a:srgbClr val="99CF50"/>
              </a:buClr>
              <a:buSzPct val="25000"/>
              <a:buFont typeface="Consolas"/>
              <a:buNone/>
            </a:pPr>
            <a:r>
              <a:rPr lang="en-US" sz="2600" b="0" i="0" u="none" strike="noStrike" cap="none">
                <a:solidFill>
                  <a:srgbClr val="99CF50"/>
                </a:solidFill>
                <a:latin typeface="Consolas"/>
                <a:ea typeface="Consolas"/>
                <a:cs typeface="Consolas"/>
                <a:sym typeface="Consolas"/>
              </a:rPr>
              <a:t>var</a:t>
            </a:r>
            <a:r>
              <a:rPr lang="en-US" sz="2600" b="0" i="0" u="none" strike="noStrike" cap="none">
                <a:solidFill>
                  <a:srgbClr val="F8F8F8"/>
                </a:solidFill>
                <a:latin typeface="Consolas"/>
                <a:ea typeface="Consolas"/>
                <a:cs typeface="Consolas"/>
                <a:sym typeface="Consolas"/>
              </a:rPr>
              <a:t> a, b, c;</a:t>
            </a:r>
          </a:p>
          <a:p>
            <a:pPr marL="0" marR="0" lvl="0" indent="0" algn="l" rtl="0">
              <a:lnSpc>
                <a:spcPct val="100000"/>
              </a:lnSpc>
              <a:spcBef>
                <a:spcPts val="0"/>
              </a:spcBef>
              <a:spcAft>
                <a:spcPts val="0"/>
              </a:spcAft>
              <a:buClr>
                <a:srgbClr val="99CF50"/>
              </a:buClr>
              <a:buSzPct val="25000"/>
              <a:buFont typeface="Consolas"/>
              <a:buNone/>
            </a:pPr>
            <a:r>
              <a:rPr lang="en-US" sz="2600" b="0" i="0" u="none" strike="noStrike" cap="none">
                <a:solidFill>
                  <a:srgbClr val="99CF50"/>
                </a:solidFill>
                <a:latin typeface="Consolas"/>
                <a:ea typeface="Consolas"/>
                <a:cs typeface="Consolas"/>
                <a:sym typeface="Consolas"/>
              </a:rPr>
              <a:t>var</a:t>
            </a:r>
            <a:r>
              <a:rPr lang="en-US" sz="2600" b="0" i="0" u="none" strike="noStrike" cap="none">
                <a:solidFill>
                  <a:srgbClr val="F8F8F8"/>
                </a:solidFill>
                <a:latin typeface="Consolas"/>
                <a:ea typeface="Consolas"/>
                <a:cs typeface="Consolas"/>
                <a:sym typeface="Consolas"/>
              </a:rPr>
              <a:t> a </a:t>
            </a:r>
            <a:r>
              <a:rPr lang="en-US" sz="2600" b="0" i="0" u="none" strike="noStrike" cap="none">
                <a:solidFill>
                  <a:srgbClr val="E28964"/>
                </a:solidFill>
                <a:latin typeface="Consolas"/>
                <a:ea typeface="Consolas"/>
                <a:cs typeface="Consolas"/>
                <a:sym typeface="Consolas"/>
              </a:rPr>
              <a:t>=</a:t>
            </a:r>
            <a:r>
              <a:rPr lang="en-US" sz="2600" b="0" i="0" u="none" strike="noStrike" cap="none">
                <a:solidFill>
                  <a:srgbClr val="F8F8F8"/>
                </a:solidFill>
                <a:latin typeface="Consolas"/>
                <a:ea typeface="Consolas"/>
                <a:cs typeface="Consolas"/>
                <a:sym typeface="Consolas"/>
              </a:rPr>
              <a:t> </a:t>
            </a:r>
            <a:r>
              <a:rPr lang="en-US" sz="2600" b="0" i="0" u="none" strike="noStrike" cap="none">
                <a:solidFill>
                  <a:srgbClr val="3387CC"/>
                </a:solidFill>
                <a:latin typeface="Consolas"/>
                <a:ea typeface="Consolas"/>
                <a:cs typeface="Consolas"/>
                <a:sym typeface="Consolas"/>
              </a:rPr>
              <a:t>3</a:t>
            </a:r>
            <a:r>
              <a:rPr lang="en-US" sz="2600" b="0" i="0" u="none" strike="noStrike" cap="none">
                <a:solidFill>
                  <a:srgbClr val="F8F8F8"/>
                </a:solidFill>
                <a:latin typeface="Consolas"/>
                <a:ea typeface="Consolas"/>
                <a:cs typeface="Consolas"/>
                <a:sym typeface="Consolas"/>
              </a:rPr>
              <a:t>;</a:t>
            </a:r>
          </a:p>
          <a:p>
            <a:pPr marL="0" marR="0" lvl="0" indent="0" algn="l" rtl="0">
              <a:lnSpc>
                <a:spcPct val="100000"/>
              </a:lnSpc>
              <a:spcBef>
                <a:spcPts val="0"/>
              </a:spcBef>
              <a:spcAft>
                <a:spcPts val="0"/>
              </a:spcAft>
              <a:buClr>
                <a:srgbClr val="99CF50"/>
              </a:buClr>
              <a:buSzPct val="25000"/>
              <a:buFont typeface="Consolas"/>
              <a:buNone/>
            </a:pPr>
            <a:r>
              <a:rPr lang="en-US" sz="2600" b="0" i="0" u="none" strike="noStrike" cap="none">
                <a:solidFill>
                  <a:srgbClr val="99CF50"/>
                </a:solidFill>
                <a:latin typeface="Consolas"/>
                <a:ea typeface="Consolas"/>
                <a:cs typeface="Consolas"/>
                <a:sym typeface="Consolas"/>
              </a:rPr>
              <a:t>var</a:t>
            </a:r>
            <a:r>
              <a:rPr lang="en-US" sz="2600" b="0" i="0" u="none" strike="noStrike" cap="none">
                <a:solidFill>
                  <a:srgbClr val="F8F8F8"/>
                </a:solidFill>
                <a:latin typeface="Consolas"/>
                <a:ea typeface="Consolas"/>
                <a:cs typeface="Consolas"/>
                <a:sym typeface="Consolas"/>
              </a:rPr>
              <a:t> d </a:t>
            </a:r>
            <a:r>
              <a:rPr lang="en-US" sz="2600" b="0" i="0" u="none" strike="noStrike" cap="none">
                <a:solidFill>
                  <a:srgbClr val="E28964"/>
                </a:solidFill>
                <a:latin typeface="Consolas"/>
                <a:ea typeface="Consolas"/>
                <a:cs typeface="Consolas"/>
                <a:sym typeface="Consolas"/>
              </a:rPr>
              <a:t>=</a:t>
            </a:r>
            <a:r>
              <a:rPr lang="en-US" sz="2600" b="0" i="0" u="none" strike="noStrike" cap="none">
                <a:solidFill>
                  <a:srgbClr val="F8F8F8"/>
                </a:solidFill>
                <a:latin typeface="Consolas"/>
                <a:ea typeface="Consolas"/>
                <a:cs typeface="Consolas"/>
                <a:sym typeface="Consolas"/>
              </a:rPr>
              <a:t> </a:t>
            </a:r>
            <a:r>
              <a:rPr lang="en-US" sz="2600" b="0" i="0" u="none" strike="noStrike" cap="none">
                <a:solidFill>
                  <a:srgbClr val="3387CC"/>
                </a:solidFill>
                <a:latin typeface="Consolas"/>
                <a:ea typeface="Consolas"/>
                <a:cs typeface="Consolas"/>
                <a:sym typeface="Consolas"/>
              </a:rPr>
              <a:t>10</a:t>
            </a:r>
            <a:r>
              <a:rPr lang="en-US" sz="2600" b="0" i="0" u="none" strike="noStrike" cap="none">
                <a:solidFill>
                  <a:srgbClr val="F8F8F8"/>
                </a:solidFill>
                <a:latin typeface="Consolas"/>
                <a:ea typeface="Consolas"/>
                <a:cs typeface="Consolas"/>
                <a:sym typeface="Consolas"/>
              </a:rPr>
              <a:t>, e </a:t>
            </a:r>
            <a:r>
              <a:rPr lang="en-US" sz="2600" b="0" i="0" u="none" strike="noStrike" cap="none">
                <a:solidFill>
                  <a:srgbClr val="E28964"/>
                </a:solidFill>
                <a:latin typeface="Consolas"/>
                <a:ea typeface="Consolas"/>
                <a:cs typeface="Consolas"/>
                <a:sym typeface="Consolas"/>
              </a:rPr>
              <a:t>=</a:t>
            </a:r>
            <a:r>
              <a:rPr lang="en-US" sz="2600" b="0" i="0" u="none" strike="noStrike" cap="none">
                <a:solidFill>
                  <a:srgbClr val="F8F8F8"/>
                </a:solidFill>
                <a:latin typeface="Consolas"/>
                <a:ea typeface="Consolas"/>
                <a:cs typeface="Consolas"/>
                <a:sym typeface="Consolas"/>
              </a:rPr>
              <a:t> </a:t>
            </a:r>
            <a:r>
              <a:rPr lang="en-US" sz="2600" b="0" i="0" u="none" strike="noStrike" cap="none">
                <a:solidFill>
                  <a:srgbClr val="3387CC"/>
                </a:solidFill>
                <a:latin typeface="Consolas"/>
                <a:ea typeface="Consolas"/>
                <a:cs typeface="Consolas"/>
                <a:sym typeface="Consolas"/>
              </a:rPr>
              <a:t>10</a:t>
            </a:r>
            <a:r>
              <a:rPr lang="en-US" sz="2600" b="0" i="0" u="none" strike="noStrike" cap="none">
                <a:solidFill>
                  <a:srgbClr val="F8F8F8"/>
                </a:solidFill>
                <a:latin typeface="Consolas"/>
                <a:ea typeface="Consolas"/>
                <a:cs typeface="Consolas"/>
                <a:sym typeface="Consolas"/>
              </a:rPr>
              <a:t>;</a:t>
            </a:r>
          </a:p>
          <a:p>
            <a:pPr marL="0" marR="0" lvl="0" indent="0" algn="l" rtl="0">
              <a:lnSpc>
                <a:spcPct val="100000"/>
              </a:lnSpc>
              <a:spcBef>
                <a:spcPts val="0"/>
              </a:spcBef>
              <a:spcAft>
                <a:spcPts val="0"/>
              </a:spcAft>
              <a:buClr>
                <a:srgbClr val="F8F8F8"/>
              </a:buClr>
              <a:buSzPct val="25000"/>
              <a:buFont typeface="Consolas"/>
              <a:buNone/>
            </a:pPr>
            <a:r>
              <a:rPr lang="en-US" sz="2600" b="0" i="0" u="none" strike="noStrike" cap="none">
                <a:solidFill>
                  <a:srgbClr val="F8F8F8"/>
                </a:solidFill>
                <a:latin typeface="Consolas"/>
                <a:ea typeface="Consolas"/>
                <a:cs typeface="Consolas"/>
                <a:sym typeface="Consolas"/>
              </a:rPr>
              <a:t>f </a:t>
            </a:r>
            <a:r>
              <a:rPr lang="en-US" sz="2600" b="0" i="0" u="none" strike="noStrike" cap="none">
                <a:solidFill>
                  <a:srgbClr val="E28964"/>
                </a:solidFill>
                <a:latin typeface="Consolas"/>
                <a:ea typeface="Consolas"/>
                <a:cs typeface="Consolas"/>
                <a:sym typeface="Consolas"/>
              </a:rPr>
              <a:t>=</a:t>
            </a:r>
            <a:r>
              <a:rPr lang="en-US" sz="2600" b="0" i="0" u="none" strike="noStrike" cap="none">
                <a:solidFill>
                  <a:srgbClr val="F8F8F8"/>
                </a:solidFill>
                <a:latin typeface="Consolas"/>
                <a:ea typeface="Consolas"/>
                <a:cs typeface="Consolas"/>
                <a:sym typeface="Consolas"/>
              </a:rPr>
              <a:t> </a:t>
            </a:r>
            <a:r>
              <a:rPr lang="en-US" sz="2600" b="0" i="0" u="none" strike="noStrike" cap="none">
                <a:solidFill>
                  <a:srgbClr val="3387CC"/>
                </a:solidFill>
                <a:latin typeface="Consolas"/>
                <a:ea typeface="Consolas"/>
                <a:cs typeface="Consolas"/>
                <a:sym typeface="Consolas"/>
              </a:rPr>
              <a:t>22</a:t>
            </a:r>
            <a:r>
              <a:rPr lang="en-US" sz="2600" b="0" i="0" u="none" strike="noStrike" cap="none">
                <a:solidFill>
                  <a:srgbClr val="F8F8F8"/>
                </a:solidFill>
                <a:latin typeface="Consolas"/>
                <a:ea typeface="Consolas"/>
                <a:cs typeface="Consolas"/>
                <a:sym typeface="Consolas"/>
              </a:rPr>
              <a:t>;</a:t>
            </a:r>
          </a:p>
          <a:p>
            <a:pPr marL="0" marR="0" lvl="0" indent="0" algn="l" rtl="0">
              <a:lnSpc>
                <a:spcPct val="100000"/>
              </a:lnSpc>
              <a:spcBef>
                <a:spcPts val="0"/>
              </a:spcBef>
              <a:spcAft>
                <a:spcPts val="0"/>
              </a:spcAft>
              <a:buClr>
                <a:srgbClr val="99CF50"/>
              </a:buClr>
              <a:buSzPct val="25000"/>
              <a:buFont typeface="Consolas"/>
              <a:buNone/>
            </a:pPr>
            <a:r>
              <a:rPr lang="en-US" sz="2600" b="0" i="0" u="none" strike="noStrike" cap="none">
                <a:solidFill>
                  <a:srgbClr val="99CF50"/>
                </a:solidFill>
                <a:latin typeface="Consolas"/>
                <a:ea typeface="Consolas"/>
                <a:cs typeface="Consolas"/>
                <a:sym typeface="Consolas"/>
              </a:rPr>
              <a:t>var</a:t>
            </a:r>
            <a:r>
              <a:rPr lang="en-US" sz="2600" b="0" i="0" u="none" strike="noStrike" cap="none">
                <a:solidFill>
                  <a:srgbClr val="F8F8F8"/>
                </a:solidFill>
                <a:latin typeface="Consolas"/>
                <a:ea typeface="Consolas"/>
                <a:cs typeface="Consolas"/>
                <a:sym typeface="Consolas"/>
              </a:rPr>
              <a:t> pi </a:t>
            </a:r>
            <a:r>
              <a:rPr lang="en-US" sz="2600" b="0" i="0" u="none" strike="noStrike" cap="none">
                <a:solidFill>
                  <a:srgbClr val="E28964"/>
                </a:solidFill>
                <a:latin typeface="Consolas"/>
                <a:ea typeface="Consolas"/>
                <a:cs typeface="Consolas"/>
                <a:sym typeface="Consolas"/>
              </a:rPr>
              <a:t>=</a:t>
            </a:r>
            <a:r>
              <a:rPr lang="en-US" sz="2600" b="0" i="0" u="none" strike="noStrike" cap="none">
                <a:solidFill>
                  <a:srgbClr val="F8F8F8"/>
                </a:solidFill>
                <a:latin typeface="Consolas"/>
                <a:ea typeface="Consolas"/>
                <a:cs typeface="Consolas"/>
                <a:sym typeface="Consolas"/>
              </a:rPr>
              <a:t> </a:t>
            </a:r>
            <a:r>
              <a:rPr lang="en-US" sz="2600" b="0" i="0" u="none" strike="noStrike" cap="none">
                <a:solidFill>
                  <a:srgbClr val="3387CC"/>
                </a:solidFill>
                <a:latin typeface="Consolas"/>
                <a:ea typeface="Consolas"/>
                <a:cs typeface="Consolas"/>
                <a:sym typeface="Consolas"/>
              </a:rPr>
              <a:t>3.14159</a:t>
            </a:r>
            <a:r>
              <a:rPr lang="en-US" sz="2600" b="0" i="0" u="none" strike="noStrike" cap="none">
                <a:solidFill>
                  <a:srgbClr val="F8F8F8"/>
                </a:solidFill>
                <a:latin typeface="Consolas"/>
                <a:ea typeface="Consolas"/>
                <a:cs typeface="Consolas"/>
                <a:sym typeface="Consolas"/>
              </a:rPr>
              <a:t>;</a:t>
            </a:r>
          </a:p>
          <a:p>
            <a:pPr marL="0" marR="0" lvl="0" indent="0" algn="l" rtl="0">
              <a:lnSpc>
                <a:spcPct val="100000"/>
              </a:lnSpc>
              <a:spcBef>
                <a:spcPts val="0"/>
              </a:spcBef>
              <a:spcAft>
                <a:spcPts val="0"/>
              </a:spcAft>
              <a:buClr>
                <a:srgbClr val="99CF50"/>
              </a:buClr>
              <a:buSzPct val="25000"/>
              <a:buFont typeface="Consolas"/>
              <a:buNone/>
            </a:pPr>
            <a:r>
              <a:rPr lang="en-US" sz="2600" b="0" i="0" u="none" strike="noStrike" cap="none">
                <a:solidFill>
                  <a:srgbClr val="99CF50"/>
                </a:solidFill>
                <a:latin typeface="Consolas"/>
                <a:ea typeface="Consolas"/>
                <a:cs typeface="Consolas"/>
                <a:sym typeface="Consolas"/>
              </a:rPr>
              <a:t>var</a:t>
            </a:r>
            <a:r>
              <a:rPr lang="en-US" sz="2600" b="0" i="0" u="none" strike="noStrike" cap="none">
                <a:solidFill>
                  <a:srgbClr val="F8F8F8"/>
                </a:solidFill>
                <a:latin typeface="Consolas"/>
                <a:ea typeface="Consolas"/>
                <a:cs typeface="Consolas"/>
                <a:sym typeface="Consolas"/>
              </a:rPr>
              <a:t> s </a:t>
            </a:r>
            <a:r>
              <a:rPr lang="en-US" sz="2600" b="0" i="0" u="none" strike="noStrike" cap="none">
                <a:solidFill>
                  <a:srgbClr val="E28964"/>
                </a:solidFill>
                <a:latin typeface="Consolas"/>
                <a:ea typeface="Consolas"/>
                <a:cs typeface="Consolas"/>
                <a:sym typeface="Consolas"/>
              </a:rPr>
              <a:t>=</a:t>
            </a:r>
            <a:r>
              <a:rPr lang="en-US" sz="2600" b="0" i="0" u="none" strike="noStrike" cap="none">
                <a:solidFill>
                  <a:srgbClr val="F8F8F8"/>
                </a:solidFill>
                <a:latin typeface="Consolas"/>
                <a:ea typeface="Consolas"/>
                <a:cs typeface="Consolas"/>
                <a:sym typeface="Consolas"/>
              </a:rPr>
              <a:t> </a:t>
            </a:r>
            <a:r>
              <a:rPr lang="en-US" sz="2600" b="0" i="0" u="none" strike="noStrike" cap="none">
                <a:solidFill>
                  <a:srgbClr val="65B042"/>
                </a:solidFill>
                <a:latin typeface="Consolas"/>
                <a:ea typeface="Consolas"/>
                <a:cs typeface="Consolas"/>
                <a:sym typeface="Consolas"/>
              </a:rPr>
              <a:t>'a'</a:t>
            </a:r>
            <a:r>
              <a:rPr lang="en-US" sz="2600" b="0" i="0" u="none" strike="noStrike" cap="none">
                <a:solidFill>
                  <a:srgbClr val="F8F8F8"/>
                </a:solidFill>
                <a:latin typeface="Consolas"/>
                <a:ea typeface="Consolas"/>
                <a:cs typeface="Consolas"/>
                <a:sym typeface="Consolas"/>
              </a:rPr>
              <a:t>, t </a:t>
            </a:r>
            <a:r>
              <a:rPr lang="en-US" sz="2600" b="0" i="0" u="none" strike="noStrike" cap="none">
                <a:solidFill>
                  <a:srgbClr val="E28964"/>
                </a:solidFill>
                <a:latin typeface="Consolas"/>
                <a:ea typeface="Consolas"/>
                <a:cs typeface="Consolas"/>
                <a:sym typeface="Consolas"/>
              </a:rPr>
              <a:t>=</a:t>
            </a:r>
            <a:r>
              <a:rPr lang="en-US" sz="2600" b="0" i="0" u="none" strike="noStrike" cap="none">
                <a:solidFill>
                  <a:srgbClr val="F8F8F8"/>
                </a:solidFill>
                <a:latin typeface="Consolas"/>
                <a:ea typeface="Consolas"/>
                <a:cs typeface="Consolas"/>
                <a:sym typeface="Consolas"/>
              </a:rPr>
              <a:t> </a:t>
            </a:r>
            <a:r>
              <a:rPr lang="en-US" sz="2600" b="0" i="0" u="none" strike="noStrike" cap="none">
                <a:solidFill>
                  <a:srgbClr val="65B042"/>
                </a:solidFill>
                <a:latin typeface="Consolas"/>
                <a:ea typeface="Consolas"/>
                <a:cs typeface="Consolas"/>
                <a:sym typeface="Consolas"/>
              </a:rPr>
              <a:t>"t"</a:t>
            </a:r>
            <a:r>
              <a:rPr lang="en-US" sz="2600" b="0" i="0" u="none" strike="noStrike" cap="none">
                <a:solidFill>
                  <a:srgbClr val="F8F8F8"/>
                </a:solidFill>
                <a:latin typeface="Consolas"/>
                <a:ea typeface="Consolas"/>
                <a:cs typeface="Consolas"/>
                <a:sym typeface="Consolas"/>
              </a:rPr>
              <a:t>;</a:t>
            </a: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Shape 174"/>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Identifiers</a:t>
            </a:r>
          </a:p>
        </p:txBody>
      </p:sp>
      <p:sp>
        <p:nvSpPr>
          <p:cNvPr id="175" name="Shape 175"/>
          <p:cNvSpPr txBox="1">
            <a:spLocks noGrp="1"/>
          </p:cNvSpPr>
          <p:nvPr>
            <p:ph type="body" idx="1"/>
          </p:nvPr>
        </p:nvSpPr>
        <p:spPr>
          <a:xfrm>
            <a:off x="700320" y="1272445"/>
            <a:ext cx="7804500" cy="2609987"/>
          </a:xfrm>
          <a:prstGeom prst="rect">
            <a:avLst/>
          </a:prstGeom>
          <a:noFill/>
          <a:ln>
            <a:noFill/>
          </a:ln>
        </p:spPr>
        <p:txBody>
          <a:bodyPr lIns="32750" tIns="32750" rIns="32750" bIns="32750" anchor="ctr" anchorCtr="0">
            <a:noAutofit/>
          </a:bodyPr>
          <a:lstStyle/>
          <a:p>
            <a:pPr marL="292100" marR="0" lvl="0" indent="-292100" algn="l" rtl="0">
              <a:lnSpc>
                <a:spcPct val="100000"/>
              </a:lnSpc>
              <a:spcBef>
                <a:spcPts val="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Must start with either “$”, “_” or a letter</a:t>
            </a:r>
          </a:p>
          <a:p>
            <a:pPr marL="292100" marR="0" lvl="0" indent="-292100" algn="l" rtl="0">
              <a:lnSpc>
                <a:spcPct val="100000"/>
              </a:lnSpc>
              <a:spcBef>
                <a:spcPts val="2700"/>
              </a:spcBef>
              <a:spcAft>
                <a:spcPts val="0"/>
              </a:spcAft>
              <a:buClr>
                <a:srgbClr val="FFFFFF"/>
              </a:buClr>
              <a:buSzPct val="75000"/>
              <a:buFont typeface="Helvetica Neue"/>
              <a:buChar char="•"/>
            </a:pPr>
            <a:r>
              <a:rPr lang="en-US" sz="2400" b="0" i="0" u="none" strike="noStrike" cap="none" dirty="0">
                <a:solidFill>
                  <a:srgbClr val="FFFFFF"/>
                </a:solidFill>
                <a:latin typeface="Helvetica Neue"/>
                <a:ea typeface="Helvetica Neue"/>
                <a:cs typeface="Helvetica Neue"/>
                <a:sym typeface="Helvetica Neue"/>
              </a:rPr>
              <a:t>Subsequent letters can be “$”, “_”, letter, numbers</a:t>
            </a:r>
          </a:p>
        </p:txBody>
      </p:sp>
      <p:sp>
        <p:nvSpPr>
          <p:cNvPr id="176" name="Shape 176"/>
          <p:cNvSpPr/>
          <p:nvPr/>
        </p:nvSpPr>
        <p:spPr>
          <a:xfrm>
            <a:off x="2083952" y="3534132"/>
            <a:ext cx="4607794" cy="696600"/>
          </a:xfrm>
          <a:prstGeom prst="rect">
            <a:avLst/>
          </a:prstGeom>
          <a:noFill/>
          <a:ln>
            <a:noFill/>
          </a:ln>
        </p:spPr>
        <p:txBody>
          <a:bodyPr lIns="32750" tIns="32750" rIns="32750" bIns="32750" anchor="ctr" anchorCtr="0">
            <a:noAutofit/>
          </a:bodyPr>
          <a:lstStyle/>
          <a:p>
            <a:pPr marL="0" marR="0" lvl="0" indent="0" algn="l" rtl="0">
              <a:lnSpc>
                <a:spcPct val="100000"/>
              </a:lnSpc>
              <a:spcBef>
                <a:spcPts val="0"/>
              </a:spcBef>
              <a:spcAft>
                <a:spcPts val="0"/>
              </a:spcAft>
              <a:buClr>
                <a:srgbClr val="99CF50"/>
              </a:buClr>
              <a:buSzPct val="25000"/>
              <a:buFont typeface="Consolas"/>
              <a:buNone/>
            </a:pPr>
            <a:r>
              <a:rPr lang="en-US" sz="2600" b="0" i="0" u="none" strike="noStrike" cap="none" dirty="0" err="1">
                <a:solidFill>
                  <a:srgbClr val="99CF50"/>
                </a:solidFill>
                <a:latin typeface="Consolas"/>
                <a:ea typeface="Consolas"/>
                <a:cs typeface="Consolas"/>
                <a:sym typeface="Consolas"/>
              </a:rPr>
              <a:t>var</a:t>
            </a:r>
            <a:r>
              <a:rPr lang="en-US" sz="2600" b="0" i="0" u="none" strike="noStrike" cap="none" dirty="0">
                <a:solidFill>
                  <a:srgbClr val="F8F8F8"/>
                </a:solidFill>
                <a:latin typeface="Consolas"/>
                <a:ea typeface="Consolas"/>
                <a:cs typeface="Consolas"/>
                <a:sym typeface="Consolas"/>
              </a:rPr>
              <a:t> 1abc </a:t>
            </a:r>
            <a:r>
              <a:rPr lang="en-US" sz="2600" b="0" i="0" u="none" strike="noStrike" cap="none" dirty="0">
                <a:solidFill>
                  <a:srgbClr val="E28964"/>
                </a:solidFill>
                <a:latin typeface="Consolas"/>
                <a:ea typeface="Consolas"/>
                <a:cs typeface="Consolas"/>
                <a:sym typeface="Consolas"/>
              </a:rPr>
              <a:t>=</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a:solidFill>
                  <a:srgbClr val="3387CC"/>
                </a:solidFill>
                <a:latin typeface="Consolas"/>
                <a:ea typeface="Consolas"/>
                <a:cs typeface="Consolas"/>
                <a:sym typeface="Consolas"/>
              </a:rPr>
              <a:t>3</a:t>
            </a:r>
            <a:r>
              <a:rPr lang="en-US" sz="2600" b="0" i="0" u="none" strike="noStrike" cap="none" dirty="0">
                <a:solidFill>
                  <a:srgbClr val="F8F8F8"/>
                </a:solidFill>
                <a:latin typeface="Consolas"/>
                <a:ea typeface="Consolas"/>
                <a:cs typeface="Consolas"/>
                <a:sym typeface="Consolas"/>
              </a:rPr>
              <a:t>; </a:t>
            </a:r>
            <a:r>
              <a:rPr lang="en-US" sz="2600" b="0" i="1" u="none" strike="noStrike" cap="none" dirty="0">
                <a:solidFill>
                  <a:srgbClr val="AEAEAE"/>
                </a:solidFill>
                <a:latin typeface="Helvetica Neue"/>
                <a:ea typeface="Helvetica Neue"/>
                <a:cs typeface="Helvetica Neue"/>
                <a:sym typeface="Helvetica Neue"/>
              </a:rPr>
              <a:t>// Invalid</a:t>
            </a:r>
          </a:p>
          <a:p>
            <a:pPr marL="0" marR="0" lvl="0" indent="0" algn="l" rtl="0">
              <a:lnSpc>
                <a:spcPct val="100000"/>
              </a:lnSpc>
              <a:spcBef>
                <a:spcPts val="0"/>
              </a:spcBef>
              <a:spcAft>
                <a:spcPts val="0"/>
              </a:spcAft>
              <a:buClr>
                <a:srgbClr val="99CF50"/>
              </a:buClr>
              <a:buSzPct val="25000"/>
              <a:buFont typeface="Consolas"/>
              <a:buNone/>
            </a:pPr>
            <a:r>
              <a:rPr lang="en-US" sz="2600" b="0" i="0" u="none" strike="noStrike" cap="none" dirty="0" err="1">
                <a:solidFill>
                  <a:srgbClr val="99CF50"/>
                </a:solidFill>
                <a:latin typeface="Consolas"/>
                <a:ea typeface="Consolas"/>
                <a:cs typeface="Consolas"/>
                <a:sym typeface="Consolas"/>
              </a:rPr>
              <a:t>var</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a:solidFill>
                  <a:srgbClr val="E28964"/>
                </a:solidFill>
                <a:latin typeface="Consolas"/>
                <a:ea typeface="Consolas"/>
                <a:cs typeface="Consolas"/>
                <a:sym typeface="Consolas"/>
              </a:rPr>
              <a:t>$</a:t>
            </a:r>
            <a:r>
              <a:rPr lang="en-US" sz="2600" b="0" i="0" u="none" strike="noStrike" cap="none" dirty="0">
                <a:solidFill>
                  <a:srgbClr val="3387CC"/>
                </a:solidFill>
                <a:latin typeface="Consolas"/>
                <a:ea typeface="Consolas"/>
                <a:cs typeface="Consolas"/>
                <a:sym typeface="Consolas"/>
              </a:rPr>
              <a:t>123</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a:solidFill>
                  <a:srgbClr val="E28964"/>
                </a:solidFill>
                <a:latin typeface="Consolas"/>
                <a:ea typeface="Consolas"/>
                <a:cs typeface="Consolas"/>
                <a:sym typeface="Consolas"/>
              </a:rPr>
              <a:t>=</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a:solidFill>
                  <a:srgbClr val="3387CC"/>
                </a:solidFill>
                <a:latin typeface="Consolas"/>
                <a:ea typeface="Consolas"/>
                <a:cs typeface="Consolas"/>
                <a:sym typeface="Consolas"/>
              </a:rPr>
              <a:t>3</a:t>
            </a:r>
            <a:r>
              <a:rPr lang="en-US" sz="2600" b="0" i="0" u="none" strike="noStrike" cap="none" dirty="0">
                <a:solidFill>
                  <a:srgbClr val="F8F8F8"/>
                </a:solidFill>
                <a:latin typeface="Consolas"/>
                <a:ea typeface="Consolas"/>
                <a:cs typeface="Consolas"/>
                <a:sym typeface="Consolas"/>
              </a:rPr>
              <a:t>; </a:t>
            </a:r>
            <a:r>
              <a:rPr lang="en-US" sz="2600" b="0" i="1" u="none" strike="noStrike" cap="none" dirty="0">
                <a:solidFill>
                  <a:srgbClr val="AEAEAE"/>
                </a:solidFill>
                <a:latin typeface="Helvetica Neue"/>
                <a:ea typeface="Helvetica Neue"/>
                <a:cs typeface="Helvetica Neue"/>
                <a:sym typeface="Helvetica Neue"/>
              </a:rPr>
              <a:t>// Valid</a:t>
            </a: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Shape 181"/>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Types</a:t>
            </a:r>
          </a:p>
        </p:txBody>
      </p:sp>
      <p:sp>
        <p:nvSpPr>
          <p:cNvPr id="182" name="Shape 182"/>
          <p:cNvSpPr txBox="1">
            <a:spLocks noGrp="1"/>
          </p:cNvSpPr>
          <p:nvPr>
            <p:ph type="body" idx="1"/>
          </p:nvPr>
        </p:nvSpPr>
        <p:spPr>
          <a:xfrm>
            <a:off x="669726" y="1366242"/>
            <a:ext cx="7804500" cy="3315000"/>
          </a:xfrm>
          <a:prstGeom prst="rect">
            <a:avLst/>
          </a:prstGeom>
          <a:noFill/>
          <a:ln>
            <a:noFill/>
          </a:ln>
        </p:spPr>
        <p:txBody>
          <a:bodyPr lIns="32750" tIns="32750" rIns="32750" bIns="32750" anchor="ctr" anchorCtr="0">
            <a:noAutofit/>
          </a:bodyPr>
          <a:lstStyle/>
          <a:p>
            <a:pPr marL="292100" marR="0" lvl="0" indent="-292100" algn="l" rtl="0">
              <a:lnSpc>
                <a:spcPct val="100000"/>
              </a:lnSpc>
              <a:spcBef>
                <a:spcPts val="0"/>
              </a:spcBef>
              <a:spcAft>
                <a:spcPts val="0"/>
              </a:spcAft>
              <a:buClr>
                <a:srgbClr val="FFFFFF"/>
              </a:buClr>
              <a:buSzPct val="75000"/>
              <a:buFont typeface="Helvetica Neue"/>
              <a:buChar char="•"/>
            </a:pPr>
            <a:r>
              <a:rPr lang="en-US" sz="2400" b="0" i="0" u="none" strike="noStrike" cap="none" dirty="0">
                <a:solidFill>
                  <a:srgbClr val="FFFFFF"/>
                </a:solidFill>
                <a:latin typeface="Helvetica Neue"/>
                <a:ea typeface="Helvetica Neue"/>
                <a:cs typeface="Helvetica Neue"/>
                <a:sym typeface="Helvetica Neue"/>
              </a:rPr>
              <a:t>“Primitive” value</a:t>
            </a:r>
            <a:r>
              <a:rPr lang="en-US" dirty="0"/>
              <a:t> types</a:t>
            </a:r>
          </a:p>
          <a:p>
            <a:pPr marL="863600" marR="0" lvl="2" indent="-292100" algn="l" rtl="0">
              <a:lnSpc>
                <a:spcPct val="100000"/>
              </a:lnSpc>
              <a:spcBef>
                <a:spcPts val="2700"/>
              </a:spcBef>
              <a:spcAft>
                <a:spcPts val="0"/>
              </a:spcAft>
              <a:buClr>
                <a:srgbClr val="FFFFFF"/>
              </a:buClr>
              <a:buSzPct val="75000"/>
              <a:buFont typeface="Helvetica Neue"/>
              <a:buChar char="•"/>
            </a:pPr>
            <a:r>
              <a:rPr lang="en-US" sz="2400" b="0" i="0" u="none" strike="noStrike" cap="none" dirty="0">
                <a:solidFill>
                  <a:srgbClr val="FFFFFF"/>
                </a:solidFill>
                <a:latin typeface="Helvetica Neue"/>
                <a:ea typeface="Helvetica Neue"/>
                <a:cs typeface="Helvetica Neue"/>
                <a:sym typeface="Helvetica Neue"/>
              </a:rPr>
              <a:t>Number (floating point)</a:t>
            </a:r>
          </a:p>
          <a:p>
            <a:pPr marL="863600" marR="0" lvl="2" indent="-292100" algn="l" rtl="0">
              <a:lnSpc>
                <a:spcPct val="100000"/>
              </a:lnSpc>
              <a:spcBef>
                <a:spcPts val="2700"/>
              </a:spcBef>
              <a:spcAft>
                <a:spcPts val="0"/>
              </a:spcAft>
              <a:buClr>
                <a:srgbClr val="FFFFFF"/>
              </a:buClr>
              <a:buSzPct val="75000"/>
              <a:buFont typeface="Helvetica Neue"/>
              <a:buChar char="•"/>
            </a:pPr>
            <a:r>
              <a:rPr lang="en-US" sz="2400" b="0" i="0" u="none" strike="noStrike" cap="none" dirty="0">
                <a:solidFill>
                  <a:srgbClr val="FFFFFF"/>
                </a:solidFill>
                <a:latin typeface="Helvetica Neue"/>
                <a:ea typeface="Helvetica Neue"/>
                <a:cs typeface="Helvetica Neue"/>
                <a:sym typeface="Helvetica Neue"/>
              </a:rPr>
              <a:t>String</a:t>
            </a:r>
          </a:p>
          <a:p>
            <a:pPr marL="863600" marR="0" lvl="2" indent="-292100" algn="l" rtl="0">
              <a:lnSpc>
                <a:spcPct val="100000"/>
              </a:lnSpc>
              <a:spcBef>
                <a:spcPts val="2700"/>
              </a:spcBef>
              <a:spcAft>
                <a:spcPts val="0"/>
              </a:spcAft>
              <a:buClr>
                <a:srgbClr val="FFFFFF"/>
              </a:buClr>
              <a:buSzPct val="75000"/>
              <a:buFont typeface="Helvetica Neue"/>
              <a:buChar char="•"/>
            </a:pPr>
            <a:r>
              <a:rPr lang="en-US" sz="2400" b="0" i="0" u="none" strike="noStrike" cap="none" dirty="0">
                <a:solidFill>
                  <a:srgbClr val="FFFFFF"/>
                </a:solidFill>
                <a:latin typeface="Helvetica Neue"/>
                <a:ea typeface="Helvetica Neue"/>
                <a:cs typeface="Helvetica Neue"/>
                <a:sym typeface="Helvetica Neue"/>
              </a:rPr>
              <a:t>Boolean</a:t>
            </a:r>
          </a:p>
          <a:p>
            <a:pPr marL="863600" marR="0" lvl="2" indent="-292100" algn="l" rtl="0">
              <a:lnSpc>
                <a:spcPct val="100000"/>
              </a:lnSpc>
              <a:spcBef>
                <a:spcPts val="2700"/>
              </a:spcBef>
              <a:spcAft>
                <a:spcPts val="0"/>
              </a:spcAft>
              <a:buClr>
                <a:srgbClr val="FFFFFF"/>
              </a:buClr>
              <a:buSzPct val="75000"/>
              <a:buFont typeface="Helvetica Neue"/>
              <a:buChar char="•"/>
            </a:pPr>
            <a:r>
              <a:rPr lang="en-US" sz="2400" b="0" i="0" u="none" strike="noStrike" cap="none" dirty="0">
                <a:solidFill>
                  <a:srgbClr val="FFFFFF"/>
                </a:solidFill>
                <a:latin typeface="Helvetica Neue"/>
                <a:ea typeface="Helvetica Neue"/>
                <a:cs typeface="Helvetica Neue"/>
                <a:sym typeface="Helvetica Neue"/>
              </a:rPr>
              <a:t>null</a:t>
            </a:r>
          </a:p>
          <a:p>
            <a:pPr marL="863600" marR="0" lvl="2" indent="-292100" algn="l" rtl="0">
              <a:lnSpc>
                <a:spcPct val="100000"/>
              </a:lnSpc>
              <a:spcBef>
                <a:spcPts val="2700"/>
              </a:spcBef>
              <a:spcAft>
                <a:spcPts val="0"/>
              </a:spcAft>
              <a:buClr>
                <a:srgbClr val="FFFFFF"/>
              </a:buClr>
              <a:buSzPct val="75000"/>
              <a:buFont typeface="Helvetica Neue"/>
              <a:buChar char="•"/>
            </a:pPr>
            <a:r>
              <a:rPr lang="en-US" sz="2400" b="0" i="0" u="none" strike="noStrike" cap="none" dirty="0">
                <a:solidFill>
                  <a:srgbClr val="FFFFFF"/>
                </a:solidFill>
                <a:latin typeface="Helvetica Neue"/>
                <a:ea typeface="Helvetica Neue"/>
                <a:cs typeface="Helvetica Neue"/>
                <a:sym typeface="Helvetica Neue"/>
              </a:rPr>
              <a:t>undefined</a:t>
            </a: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Shape 71"/>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Overview</a:t>
            </a:r>
          </a:p>
        </p:txBody>
      </p:sp>
      <p:sp>
        <p:nvSpPr>
          <p:cNvPr id="72" name="Shape 72"/>
          <p:cNvSpPr txBox="1">
            <a:spLocks noGrp="1"/>
          </p:cNvSpPr>
          <p:nvPr>
            <p:ph type="body" idx="1"/>
          </p:nvPr>
        </p:nvSpPr>
        <p:spPr>
          <a:xfrm>
            <a:off x="669726" y="1366242"/>
            <a:ext cx="7804500" cy="3315000"/>
          </a:xfrm>
          <a:prstGeom prst="rect">
            <a:avLst/>
          </a:prstGeom>
          <a:noFill/>
          <a:ln>
            <a:noFill/>
          </a:ln>
        </p:spPr>
        <p:txBody>
          <a:bodyPr lIns="32750" tIns="32750" rIns="32750" bIns="32750" anchor="ctr" anchorCtr="0">
            <a:noAutofit/>
          </a:bodyPr>
          <a:lstStyle/>
          <a:p>
            <a:pPr marL="292100" marR="0" lvl="0" indent="-292100" algn="l" rtl="0">
              <a:lnSpc>
                <a:spcPct val="100000"/>
              </a:lnSpc>
              <a:spcBef>
                <a:spcPts val="0"/>
              </a:spcBef>
              <a:spcAft>
                <a:spcPts val="0"/>
              </a:spcAft>
              <a:buClr>
                <a:srgbClr val="FFFFFF"/>
              </a:buClr>
              <a:buSzPct val="75000"/>
              <a:buFont typeface="Helvetica Neue"/>
              <a:buChar char="•"/>
            </a:pPr>
            <a:r>
              <a:rPr lang="en-US" sz="2400" b="0" i="0" u="none" strike="noStrike" cap="none" dirty="0">
                <a:solidFill>
                  <a:srgbClr val="FFFFFF"/>
                </a:solidFill>
                <a:latin typeface="Helvetica Neue"/>
                <a:ea typeface="Helvetica Neue"/>
                <a:cs typeface="Helvetica Neue"/>
                <a:sym typeface="Helvetica Neue"/>
              </a:rPr>
              <a:t>What is JavaScript</a:t>
            </a:r>
          </a:p>
          <a:p>
            <a:pPr marL="292100" marR="0" lvl="0" indent="-292100" algn="l" rtl="0">
              <a:lnSpc>
                <a:spcPct val="100000"/>
              </a:lnSpc>
              <a:spcBef>
                <a:spcPts val="2700"/>
              </a:spcBef>
              <a:spcAft>
                <a:spcPts val="0"/>
              </a:spcAft>
              <a:buClr>
                <a:srgbClr val="FFFFFF"/>
              </a:buClr>
              <a:buSzPct val="75000"/>
              <a:buFont typeface="Helvetica Neue"/>
              <a:buChar char="•"/>
            </a:pPr>
            <a:r>
              <a:rPr lang="en-US" sz="2400" b="0" i="0" u="none" strike="noStrike" cap="none" dirty="0">
                <a:solidFill>
                  <a:srgbClr val="FFFFFF"/>
                </a:solidFill>
                <a:latin typeface="Helvetica Neue"/>
                <a:ea typeface="Helvetica Neue"/>
                <a:cs typeface="Helvetica Neue"/>
                <a:sym typeface="Helvetica Neue"/>
              </a:rPr>
              <a:t>What is ECMAScript</a:t>
            </a:r>
          </a:p>
          <a:p>
            <a:pPr marL="292100" marR="0" lvl="0" indent="-292100" algn="l" rtl="0">
              <a:lnSpc>
                <a:spcPct val="100000"/>
              </a:lnSpc>
              <a:spcBef>
                <a:spcPts val="2700"/>
              </a:spcBef>
              <a:spcAft>
                <a:spcPts val="0"/>
              </a:spcAft>
              <a:buClr>
                <a:srgbClr val="FFFFFF"/>
              </a:buClr>
              <a:buSzPct val="75000"/>
              <a:buFont typeface="Helvetica Neue"/>
              <a:buChar char="•"/>
            </a:pPr>
            <a:r>
              <a:rPr lang="en-US" sz="2400" b="0" i="0" u="none" strike="noStrike" cap="none" dirty="0" smtClean="0">
                <a:solidFill>
                  <a:srgbClr val="FFFFFF"/>
                </a:solidFill>
                <a:latin typeface="Helvetica Neue"/>
                <a:ea typeface="Helvetica Neue"/>
                <a:cs typeface="Helvetica Neue"/>
                <a:sym typeface="Helvetica Neue"/>
              </a:rPr>
              <a:t>JavaScript </a:t>
            </a:r>
            <a:r>
              <a:rPr lang="en-US" sz="2400" b="0" i="0" u="none" strike="noStrike" cap="none" dirty="0">
                <a:solidFill>
                  <a:srgbClr val="FFFFFF"/>
                </a:solidFill>
                <a:latin typeface="Helvetica Neue"/>
                <a:ea typeface="Helvetica Neue"/>
                <a:cs typeface="Helvetica Neue"/>
                <a:sym typeface="Helvetica Neue"/>
              </a:rPr>
              <a:t>- the Basics</a:t>
            </a: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Shape 187"/>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Built-in values</a:t>
            </a:r>
          </a:p>
        </p:txBody>
      </p:sp>
      <p:sp>
        <p:nvSpPr>
          <p:cNvPr id="188" name="Shape 188"/>
          <p:cNvSpPr txBox="1">
            <a:spLocks noGrp="1"/>
          </p:cNvSpPr>
          <p:nvPr>
            <p:ph type="body" idx="1"/>
          </p:nvPr>
        </p:nvSpPr>
        <p:spPr>
          <a:xfrm>
            <a:off x="669726" y="1366242"/>
            <a:ext cx="7804500" cy="3315000"/>
          </a:xfrm>
          <a:prstGeom prst="rect">
            <a:avLst/>
          </a:prstGeom>
          <a:noFill/>
          <a:ln>
            <a:noFill/>
          </a:ln>
        </p:spPr>
        <p:txBody>
          <a:bodyPr lIns="32750" tIns="32750" rIns="32750" bIns="32750" anchor="ctr" anchorCtr="0">
            <a:noAutofit/>
          </a:bodyPr>
          <a:lstStyle/>
          <a:p>
            <a:pPr marL="292100" marR="0" lvl="0" indent="-292100" algn="l" rtl="0">
              <a:lnSpc>
                <a:spcPct val="100000"/>
              </a:lnSpc>
              <a:spcBef>
                <a:spcPts val="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true &amp; false</a:t>
            </a:r>
          </a:p>
          <a:p>
            <a:pPr marL="292100" marR="0" lvl="0" indent="-292100" algn="l" rtl="0">
              <a:lnSpc>
                <a:spcPct val="100000"/>
              </a:lnSpc>
              <a:spcBef>
                <a:spcPts val="270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null</a:t>
            </a:r>
          </a:p>
          <a:p>
            <a:pPr marL="292100" marR="0" lvl="0" indent="-292100" algn="l" rtl="0">
              <a:lnSpc>
                <a:spcPct val="100000"/>
              </a:lnSpc>
              <a:spcBef>
                <a:spcPts val="270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undefined</a:t>
            </a:r>
          </a:p>
          <a:p>
            <a:pPr marL="292100" marR="0" lvl="0" indent="-292100" algn="l" rtl="0">
              <a:lnSpc>
                <a:spcPct val="100000"/>
              </a:lnSpc>
              <a:spcBef>
                <a:spcPts val="270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NaN  (=Not A Number)</a:t>
            </a:r>
          </a:p>
          <a:p>
            <a:pPr marL="292100" marR="0" lvl="0" indent="-292100" algn="l" rtl="0">
              <a:lnSpc>
                <a:spcPct val="100000"/>
              </a:lnSpc>
              <a:spcBef>
                <a:spcPts val="270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Infinity</a:t>
            </a: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Shape 316"/>
          <p:cNvSpPr txBox="1">
            <a:spLocks noGrp="1"/>
          </p:cNvSpPr>
          <p:nvPr>
            <p:ph type="title"/>
          </p:nvPr>
        </p:nvSpPr>
        <p:spPr>
          <a:xfrm>
            <a:off x="892968" y="1701105"/>
            <a:ext cx="7358100" cy="17412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dirty="0" smtClean="0">
                <a:solidFill>
                  <a:srgbClr val="FFFFFF"/>
                </a:solidFill>
                <a:latin typeface="Helvetica Neue"/>
                <a:ea typeface="Helvetica Neue"/>
                <a:cs typeface="Helvetica Neue"/>
                <a:sym typeface="Helvetica Neue"/>
              </a:rPr>
              <a:t>Conditionals</a:t>
            </a:r>
            <a:endParaRPr lang="en-US" sz="5200" b="0" i="0" u="none" strike="noStrike" cap="none" dirty="0">
              <a:solidFill>
                <a:srgbClr val="FFFFFF"/>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190780577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Shape 193"/>
          <p:cNvSpPr txBox="1">
            <a:spLocks noGrp="1"/>
          </p:cNvSpPr>
          <p:nvPr>
            <p:ph type="ctrTitle" idx="4294967295"/>
          </p:nvPr>
        </p:nvSpPr>
        <p:spPr>
          <a:xfrm>
            <a:off x="892968" y="863947"/>
            <a:ext cx="7358100" cy="1741200"/>
          </a:xfrm>
          <a:prstGeom prst="rect">
            <a:avLst/>
          </a:prstGeom>
          <a:noFill/>
          <a:ln>
            <a:noFill/>
          </a:ln>
        </p:spPr>
        <p:txBody>
          <a:bodyPr lIns="32750" tIns="32750" rIns="32750" bIns="32750" anchor="b"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   vs   ‘’</a:t>
            </a:r>
          </a:p>
        </p:txBody>
      </p:sp>
      <p:sp>
        <p:nvSpPr>
          <p:cNvPr id="194" name="Shape 194"/>
          <p:cNvSpPr/>
          <p:nvPr/>
        </p:nvSpPr>
        <p:spPr>
          <a:xfrm>
            <a:off x="407765" y="2859732"/>
            <a:ext cx="6030600" cy="294600"/>
          </a:xfrm>
          <a:prstGeom prst="rect">
            <a:avLst/>
          </a:prstGeom>
          <a:noFill/>
          <a:ln>
            <a:noFill/>
          </a:ln>
        </p:spPr>
        <p:txBody>
          <a:bodyPr lIns="32750" tIns="32750" rIns="32750" bIns="32750" anchor="ctr" anchorCtr="0">
            <a:noAutofit/>
          </a:bodyPr>
          <a:lstStyle/>
          <a:p>
            <a:pPr marL="0" marR="0" lvl="0" indent="0" algn="l" rtl="0">
              <a:lnSpc>
                <a:spcPct val="100000"/>
              </a:lnSpc>
              <a:spcBef>
                <a:spcPts val="0"/>
              </a:spcBef>
              <a:spcAft>
                <a:spcPts val="0"/>
              </a:spcAft>
              <a:buClr>
                <a:srgbClr val="99CF50"/>
              </a:buClr>
              <a:buSzPct val="25000"/>
              <a:buFont typeface="Consolas"/>
              <a:buNone/>
            </a:pPr>
            <a:r>
              <a:rPr lang="en-US" sz="1900" b="0" i="0" u="none" strike="noStrike" cap="none" dirty="0" err="1">
                <a:solidFill>
                  <a:srgbClr val="99CF50"/>
                </a:solidFill>
                <a:latin typeface="Consolas"/>
                <a:ea typeface="Consolas"/>
                <a:cs typeface="Consolas"/>
                <a:sym typeface="Consolas"/>
              </a:rPr>
              <a:t>var</a:t>
            </a:r>
            <a:r>
              <a:rPr lang="en-US" sz="1900" b="0" i="0" u="none" strike="noStrike" cap="none" dirty="0">
                <a:solidFill>
                  <a:srgbClr val="F8F8F8"/>
                </a:solidFill>
                <a:latin typeface="Consolas"/>
                <a:ea typeface="Consolas"/>
                <a:cs typeface="Consolas"/>
                <a:sym typeface="Consolas"/>
              </a:rPr>
              <a:t> x </a:t>
            </a:r>
            <a:r>
              <a:rPr lang="en-US" sz="1900" b="0" i="0" u="none" strike="noStrike" cap="none" dirty="0">
                <a:solidFill>
                  <a:srgbClr val="E28964"/>
                </a:solidFill>
                <a:latin typeface="Consolas"/>
                <a:ea typeface="Consolas"/>
                <a:cs typeface="Consolas"/>
                <a:sym typeface="Consolas"/>
              </a:rPr>
              <a:t>=</a:t>
            </a:r>
            <a:r>
              <a:rPr lang="en-US" sz="1900" b="0" i="0" u="none" strike="noStrike" cap="none" dirty="0">
                <a:solidFill>
                  <a:srgbClr val="F8F8F8"/>
                </a:solidFill>
                <a:latin typeface="Consolas"/>
                <a:ea typeface="Consolas"/>
                <a:cs typeface="Consolas"/>
                <a:sym typeface="Consolas"/>
              </a:rPr>
              <a:t> </a:t>
            </a:r>
            <a:r>
              <a:rPr lang="en-US" sz="1900" b="0" i="0" u="none" strike="noStrike" cap="none" dirty="0">
                <a:solidFill>
                  <a:srgbClr val="65B042"/>
                </a:solidFill>
                <a:latin typeface="Consolas"/>
                <a:ea typeface="Consolas"/>
                <a:cs typeface="Consolas"/>
                <a:sym typeface="Consolas"/>
              </a:rPr>
              <a:t>"test"</a:t>
            </a:r>
            <a:r>
              <a:rPr lang="en-US" sz="1900" b="0" i="0" u="none" strike="noStrike" cap="none" dirty="0">
                <a:solidFill>
                  <a:srgbClr val="F8F8F8"/>
                </a:solidFill>
                <a:latin typeface="Consolas"/>
                <a:ea typeface="Consolas"/>
                <a:cs typeface="Consolas"/>
                <a:sym typeface="Consolas"/>
              </a:rPr>
              <a:t>; </a:t>
            </a:r>
            <a:r>
              <a:rPr lang="en-US" sz="1900" b="0" i="1" u="none" strike="noStrike" cap="none" dirty="0">
                <a:solidFill>
                  <a:srgbClr val="AEAEAE"/>
                </a:solidFill>
                <a:latin typeface="Helvetica Neue"/>
                <a:ea typeface="Helvetica Neue"/>
                <a:cs typeface="Helvetica Neue"/>
                <a:sym typeface="Helvetica Neue"/>
              </a:rPr>
              <a:t>/* yields the same as */</a:t>
            </a:r>
            <a:r>
              <a:rPr lang="en-US" sz="1900" b="0" i="0" u="none" strike="noStrike" cap="none" dirty="0">
                <a:solidFill>
                  <a:srgbClr val="F8F8F8"/>
                </a:solidFill>
                <a:latin typeface="Consolas"/>
                <a:ea typeface="Consolas"/>
                <a:cs typeface="Consolas"/>
                <a:sym typeface="Consolas"/>
              </a:rPr>
              <a:t> </a:t>
            </a:r>
            <a:endParaRPr lang="en-US" sz="1900" b="0" i="0" u="none" strike="noStrike" cap="none" dirty="0" smtClean="0">
              <a:solidFill>
                <a:srgbClr val="F8F8F8"/>
              </a:solidFill>
              <a:latin typeface="Consolas"/>
              <a:ea typeface="Consolas"/>
              <a:cs typeface="Consolas"/>
              <a:sym typeface="Consolas"/>
            </a:endParaRPr>
          </a:p>
          <a:p>
            <a:pPr marL="0" marR="0" lvl="0" indent="0" algn="l" rtl="0">
              <a:lnSpc>
                <a:spcPct val="100000"/>
              </a:lnSpc>
              <a:spcBef>
                <a:spcPts val="0"/>
              </a:spcBef>
              <a:spcAft>
                <a:spcPts val="0"/>
              </a:spcAft>
              <a:buClr>
                <a:srgbClr val="99CF50"/>
              </a:buClr>
              <a:buSzPct val="25000"/>
              <a:buFont typeface="Consolas"/>
              <a:buNone/>
            </a:pPr>
            <a:r>
              <a:rPr lang="en-US" sz="1900" b="0" i="0" u="none" strike="noStrike" cap="none" dirty="0" err="1" smtClean="0">
                <a:solidFill>
                  <a:srgbClr val="99CF50"/>
                </a:solidFill>
                <a:latin typeface="Consolas"/>
                <a:ea typeface="Consolas"/>
                <a:cs typeface="Consolas"/>
                <a:sym typeface="Consolas"/>
              </a:rPr>
              <a:t>var</a:t>
            </a:r>
            <a:r>
              <a:rPr lang="en-US" sz="1900" b="0" i="0" u="none" strike="noStrike" cap="none" dirty="0" smtClean="0">
                <a:solidFill>
                  <a:srgbClr val="F8F8F8"/>
                </a:solidFill>
                <a:latin typeface="Consolas"/>
                <a:ea typeface="Consolas"/>
                <a:cs typeface="Consolas"/>
                <a:sym typeface="Consolas"/>
              </a:rPr>
              <a:t> </a:t>
            </a:r>
            <a:r>
              <a:rPr lang="en-US" sz="1900" b="0" i="0" u="none" strike="noStrike" cap="none" dirty="0">
                <a:solidFill>
                  <a:srgbClr val="F8F8F8"/>
                </a:solidFill>
                <a:latin typeface="Consolas"/>
                <a:ea typeface="Consolas"/>
                <a:cs typeface="Consolas"/>
                <a:sym typeface="Consolas"/>
              </a:rPr>
              <a:t>y </a:t>
            </a:r>
            <a:r>
              <a:rPr lang="en-US" sz="1900" b="0" i="0" u="none" strike="noStrike" cap="none" dirty="0">
                <a:solidFill>
                  <a:srgbClr val="E28964"/>
                </a:solidFill>
                <a:latin typeface="Consolas"/>
                <a:ea typeface="Consolas"/>
                <a:cs typeface="Consolas"/>
                <a:sym typeface="Consolas"/>
              </a:rPr>
              <a:t>=</a:t>
            </a:r>
            <a:r>
              <a:rPr lang="en-US" sz="1900" b="0" i="0" u="none" strike="noStrike" cap="none" dirty="0">
                <a:solidFill>
                  <a:srgbClr val="F8F8F8"/>
                </a:solidFill>
                <a:latin typeface="Consolas"/>
                <a:ea typeface="Consolas"/>
                <a:cs typeface="Consolas"/>
                <a:sym typeface="Consolas"/>
              </a:rPr>
              <a:t> </a:t>
            </a:r>
            <a:r>
              <a:rPr lang="en-US" sz="1900" b="0" i="0" u="none" strike="noStrike" cap="none" dirty="0">
                <a:solidFill>
                  <a:srgbClr val="65B042"/>
                </a:solidFill>
                <a:latin typeface="Consolas"/>
                <a:ea typeface="Consolas"/>
                <a:cs typeface="Consolas"/>
                <a:sym typeface="Consolas"/>
              </a:rPr>
              <a:t>'test'</a:t>
            </a:r>
            <a:r>
              <a:rPr lang="en-US" sz="1900" b="0" i="0" u="none" strike="noStrike" cap="none" dirty="0">
                <a:solidFill>
                  <a:srgbClr val="F8F8F8"/>
                </a:solidFill>
                <a:latin typeface="Consolas"/>
                <a:ea typeface="Consolas"/>
                <a:cs typeface="Consolas"/>
                <a:sym typeface="Consolas"/>
              </a:rPr>
              <a:t>;</a:t>
            </a: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Shape 199"/>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dirty="0">
                <a:solidFill>
                  <a:srgbClr val="FFFFFF"/>
                </a:solidFill>
                <a:latin typeface="Helvetica Neue"/>
                <a:ea typeface="Helvetica Neue"/>
                <a:cs typeface="Helvetica Neue"/>
                <a:sym typeface="Helvetica Neue"/>
              </a:rPr>
              <a:t>Conditionals</a:t>
            </a:r>
          </a:p>
        </p:txBody>
      </p:sp>
      <p:sp>
        <p:nvSpPr>
          <p:cNvPr id="200" name="Shape 200"/>
          <p:cNvSpPr/>
          <p:nvPr/>
        </p:nvSpPr>
        <p:spPr>
          <a:xfrm>
            <a:off x="604147" y="1942207"/>
            <a:ext cx="7216743" cy="1259100"/>
          </a:xfrm>
          <a:prstGeom prst="rect">
            <a:avLst/>
          </a:prstGeom>
          <a:noFill/>
          <a:ln>
            <a:noFill/>
          </a:ln>
        </p:spPr>
        <p:txBody>
          <a:bodyPr lIns="32750" tIns="32750" rIns="32750" bIns="32750" anchor="ctr" anchorCtr="0">
            <a:noAutofit/>
          </a:bodyPr>
          <a:lstStyle/>
          <a:p>
            <a:pPr marL="0" marR="0" lvl="0" indent="0" algn="l" rtl="0">
              <a:lnSpc>
                <a:spcPct val="100000"/>
              </a:lnSpc>
              <a:spcBef>
                <a:spcPts val="0"/>
              </a:spcBef>
              <a:spcAft>
                <a:spcPts val="0"/>
              </a:spcAft>
              <a:buClr>
                <a:srgbClr val="E28964"/>
              </a:buClr>
              <a:buSzPct val="25000"/>
              <a:buFont typeface="Consolas"/>
              <a:buNone/>
            </a:pPr>
            <a:r>
              <a:rPr lang="en-US" sz="1600" b="0" i="0" u="none" strike="noStrike" cap="none" dirty="0">
                <a:solidFill>
                  <a:srgbClr val="E28964"/>
                </a:solidFill>
                <a:latin typeface="Consolas"/>
                <a:ea typeface="Consolas"/>
                <a:cs typeface="Consolas"/>
                <a:sym typeface="Consolas"/>
              </a:rPr>
              <a:t>if</a:t>
            </a:r>
            <a:r>
              <a:rPr lang="en-US" sz="1600" b="0" i="0" u="none" strike="noStrike" cap="none" dirty="0">
                <a:solidFill>
                  <a:srgbClr val="F8F8F8"/>
                </a:solidFill>
                <a:latin typeface="Consolas"/>
                <a:ea typeface="Consolas"/>
                <a:cs typeface="Consolas"/>
                <a:sym typeface="Consolas"/>
              </a:rPr>
              <a:t> (expression1) {</a:t>
            </a:r>
          </a:p>
          <a:p>
            <a:pPr marL="0" marR="0" lvl="0" indent="0" algn="l" rtl="0">
              <a:lnSpc>
                <a:spcPct val="100000"/>
              </a:lnSpc>
              <a:spcBef>
                <a:spcPts val="0"/>
              </a:spcBef>
              <a:spcAft>
                <a:spcPts val="0"/>
              </a:spcAft>
              <a:buClr>
                <a:srgbClr val="F8F8F8"/>
              </a:buClr>
              <a:buSzPct val="25000"/>
              <a:buFont typeface="Consolas"/>
              <a:buNone/>
            </a:pPr>
            <a:r>
              <a:rPr lang="en-US" sz="1600" b="0" i="0" u="none" strike="noStrike" cap="none" dirty="0">
                <a:solidFill>
                  <a:srgbClr val="F8F8F8"/>
                </a:solidFill>
                <a:latin typeface="Consolas"/>
                <a:ea typeface="Consolas"/>
                <a:cs typeface="Consolas"/>
                <a:sym typeface="Consolas"/>
              </a:rPr>
              <a:t>   </a:t>
            </a:r>
            <a:r>
              <a:rPr lang="en-US" sz="1600" b="0" i="1" u="none" strike="noStrike" cap="none" dirty="0">
                <a:solidFill>
                  <a:srgbClr val="AEAEAE"/>
                </a:solidFill>
                <a:latin typeface="Helvetica Neue"/>
                <a:ea typeface="Helvetica Neue"/>
                <a:cs typeface="Helvetica Neue"/>
                <a:sym typeface="Helvetica Neue"/>
              </a:rPr>
              <a:t>//Executes when expression1 is </a:t>
            </a:r>
            <a:r>
              <a:rPr lang="en-US" sz="1600" b="0" i="1" u="none" strike="noStrike" cap="none" dirty="0" err="1">
                <a:solidFill>
                  <a:srgbClr val="AEAEAE"/>
                </a:solidFill>
                <a:latin typeface="Helvetica Neue"/>
                <a:ea typeface="Helvetica Neue"/>
                <a:cs typeface="Helvetica Neue"/>
                <a:sym typeface="Helvetica Neue"/>
              </a:rPr>
              <a:t>truthy</a:t>
            </a:r>
            <a:endParaRPr lang="en-US" sz="1600" b="0" i="1" u="none" strike="noStrike" cap="none" dirty="0">
              <a:solidFill>
                <a:srgbClr val="AEAEAE"/>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F8F8F8"/>
              </a:buClr>
              <a:buSzPct val="25000"/>
              <a:buFont typeface="Consolas"/>
              <a:buNone/>
            </a:pPr>
            <a:r>
              <a:rPr lang="en-US" sz="1600" b="0" i="0" u="none" strike="noStrike" cap="none" dirty="0">
                <a:solidFill>
                  <a:srgbClr val="F8F8F8"/>
                </a:solidFill>
                <a:latin typeface="Consolas"/>
                <a:ea typeface="Consolas"/>
                <a:cs typeface="Consolas"/>
                <a:sym typeface="Consolas"/>
              </a:rPr>
              <a:t>} </a:t>
            </a:r>
            <a:r>
              <a:rPr lang="en-US" sz="1600" b="0" i="0" u="none" strike="noStrike" cap="none" dirty="0">
                <a:solidFill>
                  <a:srgbClr val="E28964"/>
                </a:solidFill>
                <a:latin typeface="Consolas"/>
                <a:ea typeface="Consolas"/>
                <a:cs typeface="Consolas"/>
                <a:sym typeface="Consolas"/>
              </a:rPr>
              <a:t>else</a:t>
            </a:r>
            <a:r>
              <a:rPr lang="en-US" sz="1600" b="0" i="0" u="none" strike="noStrike" cap="none" dirty="0">
                <a:solidFill>
                  <a:srgbClr val="F8F8F8"/>
                </a:solidFill>
                <a:latin typeface="Consolas"/>
                <a:ea typeface="Consolas"/>
                <a:cs typeface="Consolas"/>
                <a:sym typeface="Consolas"/>
              </a:rPr>
              <a:t> </a:t>
            </a:r>
            <a:r>
              <a:rPr lang="en-US" sz="1600" b="0" i="0" u="none" strike="noStrike" cap="none" dirty="0">
                <a:solidFill>
                  <a:srgbClr val="E28964"/>
                </a:solidFill>
                <a:latin typeface="Consolas"/>
                <a:ea typeface="Consolas"/>
                <a:cs typeface="Consolas"/>
                <a:sym typeface="Consolas"/>
              </a:rPr>
              <a:t>if</a:t>
            </a:r>
            <a:r>
              <a:rPr lang="en-US" sz="1600" b="0" i="0" u="none" strike="noStrike" cap="none" dirty="0">
                <a:solidFill>
                  <a:srgbClr val="F8F8F8"/>
                </a:solidFill>
                <a:latin typeface="Consolas"/>
                <a:ea typeface="Consolas"/>
                <a:cs typeface="Consolas"/>
                <a:sym typeface="Consolas"/>
              </a:rPr>
              <a:t> (expression2) { </a:t>
            </a:r>
            <a:endParaRPr lang="en-US" sz="1600" b="0" i="0" u="none" strike="noStrike" cap="none" dirty="0" smtClean="0">
              <a:solidFill>
                <a:srgbClr val="F8F8F8"/>
              </a:solidFill>
              <a:latin typeface="Consolas"/>
              <a:ea typeface="Consolas"/>
              <a:cs typeface="Consolas"/>
              <a:sym typeface="Consolas"/>
            </a:endParaRPr>
          </a:p>
          <a:p>
            <a:pPr marL="0" marR="0" lvl="0" indent="0" algn="l" rtl="0">
              <a:lnSpc>
                <a:spcPct val="100000"/>
              </a:lnSpc>
              <a:spcBef>
                <a:spcPts val="0"/>
              </a:spcBef>
              <a:spcAft>
                <a:spcPts val="0"/>
              </a:spcAft>
              <a:buClr>
                <a:srgbClr val="F8F8F8"/>
              </a:buClr>
              <a:buSzPct val="25000"/>
              <a:buFont typeface="Consolas"/>
              <a:buNone/>
            </a:pPr>
            <a:r>
              <a:rPr lang="en-US" sz="1600" dirty="0">
                <a:solidFill>
                  <a:srgbClr val="F8F8F8"/>
                </a:solidFill>
                <a:latin typeface="Consolas"/>
                <a:ea typeface="Consolas"/>
                <a:cs typeface="Consolas"/>
                <a:sym typeface="Consolas"/>
              </a:rPr>
              <a:t> </a:t>
            </a:r>
            <a:r>
              <a:rPr lang="en-US" sz="1600" dirty="0" smtClean="0">
                <a:solidFill>
                  <a:srgbClr val="F8F8F8"/>
                </a:solidFill>
                <a:latin typeface="Consolas"/>
                <a:ea typeface="Consolas"/>
                <a:cs typeface="Consolas"/>
                <a:sym typeface="Consolas"/>
              </a:rPr>
              <a:t>  </a:t>
            </a:r>
            <a:r>
              <a:rPr lang="en-US" sz="1600" b="0" i="1" u="none" strike="noStrike" cap="none" dirty="0" smtClean="0">
                <a:solidFill>
                  <a:srgbClr val="AEAEAE"/>
                </a:solidFill>
                <a:latin typeface="Helvetica Neue"/>
                <a:ea typeface="Helvetica Neue"/>
                <a:cs typeface="Helvetica Neue"/>
                <a:sym typeface="Helvetica Neue"/>
              </a:rPr>
              <a:t>//</a:t>
            </a:r>
            <a:r>
              <a:rPr lang="en-US" sz="1600" b="0" i="1" u="none" strike="noStrike" cap="none" dirty="0">
                <a:solidFill>
                  <a:srgbClr val="AEAEAE"/>
                </a:solidFill>
                <a:latin typeface="Helvetica Neue"/>
                <a:ea typeface="Helvetica Neue"/>
                <a:cs typeface="Helvetica Neue"/>
                <a:sym typeface="Helvetica Neue"/>
              </a:rPr>
              <a:t>Executes when expression2 is </a:t>
            </a:r>
            <a:r>
              <a:rPr lang="en-US" sz="1600" b="0" i="1" u="none" strike="noStrike" cap="none" dirty="0" err="1">
                <a:solidFill>
                  <a:srgbClr val="AEAEAE"/>
                </a:solidFill>
                <a:latin typeface="Helvetica Neue"/>
                <a:ea typeface="Helvetica Neue"/>
                <a:cs typeface="Helvetica Neue"/>
                <a:sym typeface="Helvetica Neue"/>
              </a:rPr>
              <a:t>truthy</a:t>
            </a:r>
            <a:endParaRPr lang="en-US" sz="1600" b="0" i="1" u="none" strike="noStrike" cap="none" dirty="0">
              <a:solidFill>
                <a:srgbClr val="AEAEAE"/>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F8F8F8"/>
              </a:buClr>
              <a:buSzPct val="25000"/>
              <a:buFont typeface="Consolas"/>
              <a:buNone/>
            </a:pPr>
            <a:r>
              <a:rPr lang="en-US" sz="1600" b="0" i="0" u="none" strike="noStrike" cap="none" dirty="0">
                <a:solidFill>
                  <a:srgbClr val="F8F8F8"/>
                </a:solidFill>
                <a:latin typeface="Consolas"/>
                <a:ea typeface="Consolas"/>
                <a:cs typeface="Consolas"/>
                <a:sym typeface="Consolas"/>
              </a:rPr>
              <a:t>} </a:t>
            </a:r>
            <a:r>
              <a:rPr lang="en-US" sz="1600" b="0" i="0" u="none" strike="noStrike" cap="none" dirty="0">
                <a:solidFill>
                  <a:srgbClr val="E28964"/>
                </a:solidFill>
                <a:latin typeface="Consolas"/>
                <a:ea typeface="Consolas"/>
                <a:cs typeface="Consolas"/>
                <a:sym typeface="Consolas"/>
              </a:rPr>
              <a:t>else</a:t>
            </a:r>
            <a:r>
              <a:rPr lang="en-US" sz="1600" b="0" i="0" u="none" strike="noStrike" cap="none" dirty="0">
                <a:solidFill>
                  <a:srgbClr val="F8F8F8"/>
                </a:solidFill>
                <a:latin typeface="Consolas"/>
                <a:ea typeface="Consolas"/>
                <a:cs typeface="Consolas"/>
                <a:sym typeface="Consolas"/>
              </a:rPr>
              <a:t> {</a:t>
            </a:r>
          </a:p>
          <a:p>
            <a:pPr marL="0" marR="0" lvl="0" indent="0" algn="l" rtl="0">
              <a:lnSpc>
                <a:spcPct val="100000"/>
              </a:lnSpc>
              <a:spcBef>
                <a:spcPts val="0"/>
              </a:spcBef>
              <a:spcAft>
                <a:spcPts val="0"/>
              </a:spcAft>
              <a:buClr>
                <a:srgbClr val="F8F8F8"/>
              </a:buClr>
              <a:buSzPct val="25000"/>
              <a:buFont typeface="Consolas"/>
              <a:buNone/>
            </a:pPr>
            <a:r>
              <a:rPr lang="en-US" sz="1600" b="0" i="0" u="none" strike="noStrike" cap="none" dirty="0">
                <a:solidFill>
                  <a:srgbClr val="F8F8F8"/>
                </a:solidFill>
                <a:latin typeface="Consolas"/>
                <a:ea typeface="Consolas"/>
                <a:cs typeface="Consolas"/>
                <a:sym typeface="Consolas"/>
              </a:rPr>
              <a:t>   </a:t>
            </a:r>
            <a:r>
              <a:rPr lang="en-US" sz="1600" b="0" i="1" u="none" strike="noStrike" cap="none" dirty="0">
                <a:solidFill>
                  <a:srgbClr val="AEAEAE"/>
                </a:solidFill>
                <a:latin typeface="Helvetica Neue"/>
                <a:ea typeface="Helvetica Neue"/>
                <a:cs typeface="Helvetica Neue"/>
                <a:sym typeface="Helvetica Neue"/>
              </a:rPr>
              <a:t>//Executes when none of the above conditions are </a:t>
            </a:r>
            <a:r>
              <a:rPr lang="en-US" sz="1600" b="0" i="1" u="none" strike="noStrike" cap="none" dirty="0" err="1">
                <a:solidFill>
                  <a:srgbClr val="AEAEAE"/>
                </a:solidFill>
                <a:latin typeface="Helvetica Neue"/>
                <a:ea typeface="Helvetica Neue"/>
                <a:cs typeface="Helvetica Neue"/>
                <a:sym typeface="Helvetica Neue"/>
              </a:rPr>
              <a:t>truthy</a:t>
            </a:r>
            <a:endParaRPr lang="en-US" sz="1600" b="0" i="1" u="none" strike="noStrike" cap="none" dirty="0">
              <a:solidFill>
                <a:srgbClr val="AEAEAE"/>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F8F8F8"/>
              </a:buClr>
              <a:buSzPct val="25000"/>
              <a:buFont typeface="Consolas"/>
              <a:buNone/>
            </a:pPr>
            <a:r>
              <a:rPr lang="en-US" sz="1600" b="0" i="0" u="none" strike="noStrike" cap="none" dirty="0">
                <a:solidFill>
                  <a:srgbClr val="F8F8F8"/>
                </a:solidFill>
                <a:latin typeface="Consolas"/>
                <a:ea typeface="Consolas"/>
                <a:cs typeface="Consolas"/>
                <a:sym typeface="Consolas"/>
              </a:rPr>
              <a:t>}</a:t>
            </a: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Conditionals</a:t>
            </a:r>
          </a:p>
        </p:txBody>
      </p:sp>
      <p:sp>
        <p:nvSpPr>
          <p:cNvPr id="3" name="Text Placeholder 2"/>
          <p:cNvSpPr>
            <a:spLocks noGrp="1"/>
          </p:cNvSpPr>
          <p:nvPr>
            <p:ph type="body" idx="1"/>
          </p:nvPr>
        </p:nvSpPr>
        <p:spPr/>
        <p:txBody>
          <a:bodyPr/>
          <a:lstStyle/>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2300" y="1333500"/>
            <a:ext cx="7886700" cy="2476500"/>
          </a:xfrm>
          <a:prstGeom prst="rect">
            <a:avLst/>
          </a:prstGeom>
        </p:spPr>
      </p:pic>
    </p:spTree>
    <p:extLst>
      <p:ext uri="{BB962C8B-B14F-4D97-AF65-F5344CB8AC3E}">
        <p14:creationId xmlns:p14="http://schemas.microsoft.com/office/powerpoint/2010/main" val="111743105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Shape 205"/>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Truthy   Falsy</a:t>
            </a:r>
          </a:p>
        </p:txBody>
      </p:sp>
      <p:sp>
        <p:nvSpPr>
          <p:cNvPr id="206" name="Shape 206"/>
          <p:cNvSpPr txBox="1">
            <a:spLocks noGrp="1"/>
          </p:cNvSpPr>
          <p:nvPr>
            <p:ph type="body" idx="1"/>
          </p:nvPr>
        </p:nvSpPr>
        <p:spPr>
          <a:xfrm>
            <a:off x="669726" y="1366242"/>
            <a:ext cx="7804500" cy="3315000"/>
          </a:xfrm>
          <a:prstGeom prst="rect">
            <a:avLst/>
          </a:prstGeom>
          <a:noFill/>
          <a:ln>
            <a:noFill/>
          </a:ln>
        </p:spPr>
        <p:txBody>
          <a:bodyPr lIns="32750" tIns="32750" rIns="32750" bIns="32750" anchor="ctr" anchorCtr="0">
            <a:noAutofit/>
          </a:bodyPr>
          <a:lstStyle/>
          <a:p>
            <a:pPr marL="292100" marR="0" lvl="0" indent="-292100" algn="l" rtl="0">
              <a:lnSpc>
                <a:spcPct val="100000"/>
              </a:lnSpc>
              <a:spcBef>
                <a:spcPts val="0"/>
              </a:spcBef>
              <a:spcAft>
                <a:spcPts val="0"/>
              </a:spcAft>
              <a:buClr>
                <a:srgbClr val="FFFFFF"/>
              </a:buClr>
              <a:buSzPct val="75000"/>
              <a:buFont typeface="Helvetica Neue"/>
              <a:buChar char="•"/>
            </a:pPr>
            <a:r>
              <a:rPr lang="en-US" sz="2400" b="0" i="0" u="none" strike="noStrike" cap="none" dirty="0" err="1">
                <a:solidFill>
                  <a:srgbClr val="FFC000"/>
                </a:solidFill>
                <a:latin typeface="Helvetica Neue"/>
                <a:ea typeface="Helvetica Neue"/>
                <a:cs typeface="Helvetica Neue"/>
                <a:sym typeface="Helvetica Neue"/>
              </a:rPr>
              <a:t>Falsy</a:t>
            </a:r>
            <a:r>
              <a:rPr lang="en-US" sz="2400" b="0" i="0" u="none" strike="noStrike" cap="none" dirty="0">
                <a:solidFill>
                  <a:srgbClr val="FFC000"/>
                </a:solidFill>
                <a:latin typeface="Helvetica Neue"/>
                <a:ea typeface="Helvetica Neue"/>
                <a:cs typeface="Helvetica Neue"/>
                <a:sym typeface="Helvetica Neue"/>
              </a:rPr>
              <a:t> values:</a:t>
            </a:r>
          </a:p>
          <a:p>
            <a:pPr marL="863600" marR="0" lvl="2" indent="-292100" algn="l" rtl="0">
              <a:lnSpc>
                <a:spcPct val="100000"/>
              </a:lnSpc>
              <a:spcBef>
                <a:spcPts val="2700"/>
              </a:spcBef>
              <a:spcAft>
                <a:spcPts val="0"/>
              </a:spcAft>
              <a:buClr>
                <a:srgbClr val="FFFFFF"/>
              </a:buClr>
              <a:buSzPct val="75000"/>
              <a:buFont typeface="Helvetica Neue"/>
              <a:buChar char="•"/>
            </a:pPr>
            <a:r>
              <a:rPr lang="en-US" sz="2400" b="0" i="0" u="none" strike="noStrike" cap="none" dirty="0">
                <a:solidFill>
                  <a:srgbClr val="FFC000"/>
                </a:solidFill>
                <a:latin typeface="Helvetica Neue"/>
                <a:ea typeface="Helvetica Neue"/>
                <a:cs typeface="Helvetica Neue"/>
                <a:sym typeface="Helvetica Neue"/>
              </a:rPr>
              <a:t>false, null, undefined, 0, ‘’, </a:t>
            </a:r>
            <a:r>
              <a:rPr lang="en-US" sz="2400" b="0" i="0" u="none" strike="noStrike" cap="none" dirty="0" err="1">
                <a:solidFill>
                  <a:srgbClr val="FFC000"/>
                </a:solidFill>
                <a:latin typeface="Helvetica Neue"/>
                <a:ea typeface="Helvetica Neue"/>
                <a:cs typeface="Helvetica Neue"/>
                <a:sym typeface="Helvetica Neue"/>
              </a:rPr>
              <a:t>NaN</a:t>
            </a:r>
            <a:endParaRPr lang="en-US" sz="2400" b="0" i="0" u="none" strike="noStrike" cap="none" dirty="0">
              <a:solidFill>
                <a:srgbClr val="FFC000"/>
              </a:solidFill>
              <a:latin typeface="Helvetica Neue"/>
              <a:ea typeface="Helvetica Neue"/>
              <a:cs typeface="Helvetica Neue"/>
              <a:sym typeface="Helvetica Neue"/>
            </a:endParaRPr>
          </a:p>
          <a:p>
            <a:pPr marL="292100" marR="0" lvl="0" indent="-292100" algn="l" rtl="0">
              <a:lnSpc>
                <a:spcPct val="100000"/>
              </a:lnSpc>
              <a:spcBef>
                <a:spcPts val="2700"/>
              </a:spcBef>
              <a:spcAft>
                <a:spcPts val="0"/>
              </a:spcAft>
              <a:buClr>
                <a:srgbClr val="FFFFFF"/>
              </a:buClr>
              <a:buSzPct val="75000"/>
              <a:buFont typeface="Helvetica Neue"/>
              <a:buChar char="•"/>
            </a:pPr>
            <a:r>
              <a:rPr lang="en-US" sz="2400" b="0" i="0" u="none" strike="noStrike" cap="none" dirty="0" err="1">
                <a:solidFill>
                  <a:srgbClr val="92D050"/>
                </a:solidFill>
                <a:latin typeface="Helvetica Neue"/>
                <a:ea typeface="Helvetica Neue"/>
                <a:cs typeface="Helvetica Neue"/>
                <a:sym typeface="Helvetica Neue"/>
              </a:rPr>
              <a:t>Truthy</a:t>
            </a:r>
            <a:r>
              <a:rPr lang="en-US" sz="2400" b="0" i="0" u="none" strike="noStrike" cap="none" dirty="0">
                <a:solidFill>
                  <a:srgbClr val="92D050"/>
                </a:solidFill>
                <a:latin typeface="Helvetica Neue"/>
                <a:ea typeface="Helvetica Neue"/>
                <a:cs typeface="Helvetica Neue"/>
                <a:sym typeface="Helvetica Neue"/>
              </a:rPr>
              <a:t> values:</a:t>
            </a:r>
          </a:p>
          <a:p>
            <a:pPr marL="863600" marR="0" lvl="2" indent="-292100" algn="l" rtl="0">
              <a:lnSpc>
                <a:spcPct val="100000"/>
              </a:lnSpc>
              <a:spcBef>
                <a:spcPts val="2700"/>
              </a:spcBef>
              <a:spcAft>
                <a:spcPts val="0"/>
              </a:spcAft>
              <a:buClr>
                <a:srgbClr val="FFFFFF"/>
              </a:buClr>
              <a:buSzPct val="75000"/>
              <a:buFont typeface="Helvetica Neue"/>
              <a:buChar char="•"/>
            </a:pPr>
            <a:r>
              <a:rPr lang="en-US" sz="2400" b="0" i="0" u="none" strike="noStrike" cap="none" dirty="0">
                <a:solidFill>
                  <a:srgbClr val="FFFFFF"/>
                </a:solidFill>
                <a:latin typeface="Helvetica Neue"/>
                <a:ea typeface="Helvetica Neue"/>
                <a:cs typeface="Helvetica Neue"/>
                <a:sym typeface="Helvetica Neue"/>
              </a:rPr>
              <a:t>Everything else</a:t>
            </a:r>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Shape 211"/>
          <p:cNvSpPr/>
          <p:nvPr/>
        </p:nvSpPr>
        <p:spPr>
          <a:xfrm>
            <a:off x="1463326" y="1540371"/>
            <a:ext cx="3856819" cy="2062800"/>
          </a:xfrm>
          <a:prstGeom prst="rect">
            <a:avLst/>
          </a:prstGeom>
          <a:noFill/>
          <a:ln>
            <a:noFill/>
          </a:ln>
        </p:spPr>
        <p:txBody>
          <a:bodyPr lIns="32750" tIns="32750" rIns="32750" bIns="32750" anchor="ctr" anchorCtr="0">
            <a:noAutofit/>
          </a:bodyPr>
          <a:lstStyle/>
          <a:p>
            <a:pPr marL="0" marR="0" lvl="0" indent="0" algn="l" rtl="0">
              <a:lnSpc>
                <a:spcPct val="100000"/>
              </a:lnSpc>
              <a:spcBef>
                <a:spcPts val="0"/>
              </a:spcBef>
              <a:spcAft>
                <a:spcPts val="0"/>
              </a:spcAft>
              <a:buClr>
                <a:srgbClr val="E28964"/>
              </a:buClr>
              <a:buSzPct val="25000"/>
              <a:buFont typeface="Consolas"/>
              <a:buNone/>
            </a:pPr>
            <a:r>
              <a:rPr lang="en-US" sz="3200" b="0" i="0" u="none" strike="noStrike" cap="none" dirty="0">
                <a:solidFill>
                  <a:srgbClr val="E28964"/>
                </a:solidFill>
                <a:latin typeface="Consolas"/>
                <a:ea typeface="Consolas"/>
                <a:cs typeface="Consolas"/>
                <a:sym typeface="Consolas"/>
              </a:rPr>
              <a:t>if</a:t>
            </a:r>
            <a:r>
              <a:rPr lang="en-US" sz="3200" b="0" i="0" u="none" strike="noStrike" cap="none" dirty="0">
                <a:solidFill>
                  <a:srgbClr val="F8F8F8"/>
                </a:solidFill>
                <a:latin typeface="Consolas"/>
                <a:ea typeface="Consolas"/>
                <a:cs typeface="Consolas"/>
                <a:sym typeface="Consolas"/>
              </a:rPr>
              <a:t> (</a:t>
            </a:r>
            <a:r>
              <a:rPr lang="en-US" sz="3200" b="0" i="0" u="none" strike="noStrike" cap="none" dirty="0">
                <a:solidFill>
                  <a:srgbClr val="3387CC"/>
                </a:solidFill>
                <a:latin typeface="Consolas"/>
                <a:ea typeface="Consolas"/>
                <a:cs typeface="Consolas"/>
                <a:sym typeface="Consolas"/>
              </a:rPr>
              <a:t>null</a:t>
            </a:r>
            <a:r>
              <a:rPr lang="en-US" sz="3200" b="0" i="0" u="none" strike="noStrike" cap="none" dirty="0">
                <a:solidFill>
                  <a:srgbClr val="F8F8F8"/>
                </a:solidFill>
                <a:latin typeface="Consolas"/>
                <a:ea typeface="Consolas"/>
                <a:cs typeface="Consolas"/>
                <a:sym typeface="Consolas"/>
              </a:rPr>
              <a:t>) {      </a:t>
            </a:r>
            <a:r>
              <a:rPr lang="en-US" sz="3200" b="0" i="0" u="none" strike="noStrike" cap="none" dirty="0" smtClean="0">
                <a:solidFill>
                  <a:srgbClr val="F8F8F8"/>
                </a:solidFill>
                <a:latin typeface="Consolas"/>
                <a:ea typeface="Consolas"/>
                <a:cs typeface="Consolas"/>
                <a:sym typeface="Consolas"/>
              </a:rPr>
              <a:t> </a:t>
            </a:r>
            <a:r>
              <a:rPr lang="en-US" sz="3200" b="0" i="1" u="none" strike="noStrike" cap="none" dirty="0" smtClean="0">
                <a:solidFill>
                  <a:srgbClr val="FF0000"/>
                </a:solidFill>
                <a:latin typeface="Helvetica Neue"/>
                <a:ea typeface="Helvetica Neue"/>
                <a:cs typeface="Helvetica Neue"/>
                <a:sym typeface="Helvetica Neue"/>
              </a:rPr>
              <a:t>// false</a:t>
            </a:r>
            <a:endParaRPr lang="en-US" sz="3200" b="0" i="1" u="none" strike="noStrike" cap="none" dirty="0">
              <a:solidFill>
                <a:srgbClr val="FF0000"/>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F8F8F8"/>
              </a:buClr>
              <a:buSzPct val="25000"/>
              <a:buFont typeface="Consolas"/>
              <a:buNone/>
            </a:pPr>
            <a:r>
              <a:rPr lang="en-US" sz="3200" b="0" i="0" u="none" strike="noStrike" cap="none" dirty="0">
                <a:solidFill>
                  <a:srgbClr val="F8F8F8"/>
                </a:solidFill>
                <a:latin typeface="Consolas"/>
                <a:ea typeface="Consolas"/>
                <a:cs typeface="Consolas"/>
                <a:sym typeface="Consolas"/>
              </a:rPr>
              <a:t>} </a:t>
            </a:r>
            <a:r>
              <a:rPr lang="en-US" sz="3200" b="0" i="0" u="none" strike="noStrike" cap="none" dirty="0">
                <a:solidFill>
                  <a:srgbClr val="E28964"/>
                </a:solidFill>
                <a:latin typeface="Consolas"/>
                <a:ea typeface="Consolas"/>
                <a:cs typeface="Consolas"/>
                <a:sym typeface="Consolas"/>
              </a:rPr>
              <a:t>else</a:t>
            </a:r>
            <a:r>
              <a:rPr lang="en-US" sz="3200" b="0" i="0" u="none" strike="noStrike" cap="none" dirty="0">
                <a:solidFill>
                  <a:srgbClr val="F8F8F8"/>
                </a:solidFill>
                <a:latin typeface="Consolas"/>
                <a:ea typeface="Consolas"/>
                <a:cs typeface="Consolas"/>
                <a:sym typeface="Consolas"/>
              </a:rPr>
              <a:t> </a:t>
            </a:r>
            <a:r>
              <a:rPr lang="en-US" sz="3200" b="0" i="0" u="none" strike="noStrike" cap="none" dirty="0">
                <a:solidFill>
                  <a:srgbClr val="E28964"/>
                </a:solidFill>
                <a:latin typeface="Consolas"/>
                <a:ea typeface="Consolas"/>
                <a:cs typeface="Consolas"/>
                <a:sym typeface="Consolas"/>
              </a:rPr>
              <a:t>if</a:t>
            </a:r>
            <a:r>
              <a:rPr lang="en-US" sz="3200" b="0" i="0" u="none" strike="noStrike" cap="none" dirty="0">
                <a:solidFill>
                  <a:srgbClr val="F8F8F8"/>
                </a:solidFill>
                <a:latin typeface="Consolas"/>
                <a:ea typeface="Consolas"/>
                <a:cs typeface="Consolas"/>
                <a:sym typeface="Consolas"/>
              </a:rPr>
              <a:t> (</a:t>
            </a:r>
            <a:r>
              <a:rPr lang="en-US" sz="3200" b="0" i="0" u="none" strike="noStrike" cap="none" dirty="0">
                <a:solidFill>
                  <a:srgbClr val="3387CC"/>
                </a:solidFill>
                <a:latin typeface="Consolas"/>
                <a:ea typeface="Consolas"/>
                <a:cs typeface="Consolas"/>
                <a:sym typeface="Consolas"/>
              </a:rPr>
              <a:t>0</a:t>
            </a:r>
            <a:r>
              <a:rPr lang="en-US" sz="3200" b="0" i="0" u="none" strike="noStrike" cap="none" dirty="0">
                <a:solidFill>
                  <a:srgbClr val="F8F8F8"/>
                </a:solidFill>
                <a:latin typeface="Consolas"/>
                <a:ea typeface="Consolas"/>
                <a:cs typeface="Consolas"/>
                <a:sym typeface="Consolas"/>
              </a:rPr>
              <a:t>) {  </a:t>
            </a:r>
            <a:r>
              <a:rPr lang="en-US" sz="3200" b="0" i="1" u="none" strike="noStrike" cap="none" dirty="0" smtClean="0">
                <a:solidFill>
                  <a:srgbClr val="FF0000"/>
                </a:solidFill>
                <a:latin typeface="Helvetica Neue"/>
                <a:ea typeface="Helvetica Neue"/>
                <a:cs typeface="Helvetica Neue"/>
                <a:sym typeface="Helvetica Neue"/>
              </a:rPr>
              <a:t>// false</a:t>
            </a:r>
            <a:endParaRPr lang="en-US" sz="3200" b="0" i="1" u="none" strike="noStrike" cap="none" dirty="0">
              <a:solidFill>
                <a:srgbClr val="FF0000"/>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F8F8F8"/>
              </a:buClr>
              <a:buSzPct val="25000"/>
              <a:buFont typeface="Consolas"/>
              <a:buNone/>
            </a:pPr>
            <a:r>
              <a:rPr lang="en-US" sz="3200" b="0" i="0" u="none" strike="noStrike" cap="none" dirty="0">
                <a:solidFill>
                  <a:srgbClr val="F8F8F8"/>
                </a:solidFill>
                <a:latin typeface="Consolas"/>
                <a:ea typeface="Consolas"/>
                <a:cs typeface="Consolas"/>
                <a:sym typeface="Consolas"/>
              </a:rPr>
              <a:t>} </a:t>
            </a:r>
            <a:r>
              <a:rPr lang="en-US" sz="3200" b="0" i="0" u="none" strike="noStrike" cap="none" dirty="0">
                <a:solidFill>
                  <a:srgbClr val="E28964"/>
                </a:solidFill>
                <a:latin typeface="Consolas"/>
                <a:ea typeface="Consolas"/>
                <a:cs typeface="Consolas"/>
                <a:sym typeface="Consolas"/>
              </a:rPr>
              <a:t>else</a:t>
            </a:r>
            <a:r>
              <a:rPr lang="en-US" sz="3200" b="0" i="0" u="none" strike="noStrike" cap="none" dirty="0">
                <a:solidFill>
                  <a:srgbClr val="F8F8F8"/>
                </a:solidFill>
                <a:latin typeface="Consolas"/>
                <a:ea typeface="Consolas"/>
                <a:cs typeface="Consolas"/>
                <a:sym typeface="Consolas"/>
              </a:rPr>
              <a:t> </a:t>
            </a:r>
            <a:r>
              <a:rPr lang="en-US" sz="3200" b="0" i="0" u="none" strike="noStrike" cap="none" dirty="0">
                <a:solidFill>
                  <a:srgbClr val="E28964"/>
                </a:solidFill>
                <a:latin typeface="Consolas"/>
                <a:ea typeface="Consolas"/>
                <a:cs typeface="Consolas"/>
                <a:sym typeface="Consolas"/>
              </a:rPr>
              <a:t>if</a:t>
            </a:r>
            <a:r>
              <a:rPr lang="en-US" sz="3200" b="0" i="0" u="none" strike="noStrike" cap="none" dirty="0">
                <a:solidFill>
                  <a:srgbClr val="F8F8F8"/>
                </a:solidFill>
                <a:latin typeface="Consolas"/>
                <a:ea typeface="Consolas"/>
                <a:cs typeface="Consolas"/>
                <a:sym typeface="Consolas"/>
              </a:rPr>
              <a:t> (</a:t>
            </a:r>
            <a:r>
              <a:rPr lang="en-US" sz="3200" b="0" i="0" u="none" strike="noStrike" cap="none" dirty="0">
                <a:solidFill>
                  <a:srgbClr val="65B042"/>
                </a:solidFill>
                <a:latin typeface="Consolas"/>
                <a:ea typeface="Consolas"/>
                <a:cs typeface="Consolas"/>
                <a:sym typeface="Consolas"/>
              </a:rPr>
              <a:t>''</a:t>
            </a:r>
            <a:r>
              <a:rPr lang="en-US" sz="3200" b="0" i="0" u="none" strike="noStrike" cap="none" dirty="0">
                <a:solidFill>
                  <a:srgbClr val="F8F8F8"/>
                </a:solidFill>
                <a:latin typeface="Consolas"/>
                <a:ea typeface="Consolas"/>
                <a:cs typeface="Consolas"/>
                <a:sym typeface="Consolas"/>
              </a:rPr>
              <a:t>) { </a:t>
            </a:r>
            <a:r>
              <a:rPr lang="en-US" sz="3200" b="0" i="1" u="none" strike="noStrike" cap="none" dirty="0" smtClean="0">
                <a:solidFill>
                  <a:srgbClr val="FF0000"/>
                </a:solidFill>
                <a:latin typeface="Helvetica Neue"/>
                <a:ea typeface="Helvetica Neue"/>
                <a:cs typeface="Helvetica Neue"/>
                <a:sym typeface="Helvetica Neue"/>
              </a:rPr>
              <a:t>// false</a:t>
            </a:r>
            <a:endParaRPr lang="en-US" sz="3200" b="0" i="1" u="none" strike="noStrike" cap="none" dirty="0">
              <a:solidFill>
                <a:srgbClr val="FF0000"/>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F8F8F8"/>
              </a:buClr>
              <a:buSzPct val="25000"/>
              <a:buFont typeface="Consolas"/>
              <a:buNone/>
            </a:pPr>
            <a:r>
              <a:rPr lang="en-US" sz="3200" b="0" i="0" u="none" strike="noStrike" cap="none" dirty="0">
                <a:solidFill>
                  <a:srgbClr val="F8F8F8"/>
                </a:solidFill>
                <a:latin typeface="Consolas"/>
                <a:ea typeface="Consolas"/>
                <a:cs typeface="Consolas"/>
                <a:sym typeface="Consolas"/>
              </a:rPr>
              <a:t>} </a:t>
            </a:r>
            <a:r>
              <a:rPr lang="en-US" sz="3200" b="0" i="0" u="none" strike="noStrike" cap="none" dirty="0">
                <a:solidFill>
                  <a:srgbClr val="E28964"/>
                </a:solidFill>
                <a:latin typeface="Consolas"/>
                <a:ea typeface="Consolas"/>
                <a:cs typeface="Consolas"/>
                <a:sym typeface="Consolas"/>
              </a:rPr>
              <a:t>else</a:t>
            </a:r>
            <a:r>
              <a:rPr lang="en-US" sz="3200" b="0" i="0" u="none" strike="noStrike" cap="none" dirty="0">
                <a:solidFill>
                  <a:srgbClr val="F8F8F8"/>
                </a:solidFill>
                <a:latin typeface="Consolas"/>
                <a:ea typeface="Consolas"/>
                <a:cs typeface="Consolas"/>
                <a:sym typeface="Consolas"/>
              </a:rPr>
              <a:t> </a:t>
            </a:r>
            <a:r>
              <a:rPr lang="en-US" sz="3200" b="0" i="0" u="none" strike="noStrike" cap="none" dirty="0">
                <a:solidFill>
                  <a:srgbClr val="E28964"/>
                </a:solidFill>
                <a:latin typeface="Consolas"/>
                <a:ea typeface="Consolas"/>
                <a:cs typeface="Consolas"/>
                <a:sym typeface="Consolas"/>
              </a:rPr>
              <a:t>if</a:t>
            </a:r>
            <a:r>
              <a:rPr lang="en-US" sz="3200" b="0" i="0" u="none" strike="noStrike" cap="none" dirty="0">
                <a:solidFill>
                  <a:srgbClr val="F8F8F8"/>
                </a:solidFill>
                <a:latin typeface="Consolas"/>
                <a:ea typeface="Consolas"/>
                <a:cs typeface="Consolas"/>
                <a:sym typeface="Consolas"/>
              </a:rPr>
              <a:t> (</a:t>
            </a:r>
            <a:r>
              <a:rPr lang="en-US" sz="3200" b="0" i="0" u="none" strike="noStrike" cap="none" dirty="0">
                <a:solidFill>
                  <a:srgbClr val="3387CC"/>
                </a:solidFill>
                <a:latin typeface="Consolas"/>
                <a:ea typeface="Consolas"/>
                <a:cs typeface="Consolas"/>
                <a:sym typeface="Consolas"/>
              </a:rPr>
              <a:t>1</a:t>
            </a:r>
            <a:r>
              <a:rPr lang="en-US" sz="3200" b="0" i="0" u="none" strike="noStrike" cap="none" dirty="0">
                <a:solidFill>
                  <a:srgbClr val="F8F8F8"/>
                </a:solidFill>
                <a:latin typeface="Consolas"/>
                <a:ea typeface="Consolas"/>
                <a:cs typeface="Consolas"/>
                <a:sym typeface="Consolas"/>
              </a:rPr>
              <a:t>) {  </a:t>
            </a:r>
            <a:r>
              <a:rPr lang="en-US" sz="3200" b="0" i="1" u="none" strike="noStrike" cap="none" dirty="0" smtClean="0">
                <a:solidFill>
                  <a:srgbClr val="92D050"/>
                </a:solidFill>
                <a:latin typeface="Helvetica Neue"/>
                <a:ea typeface="Helvetica Neue"/>
                <a:cs typeface="Helvetica Neue"/>
                <a:sym typeface="Helvetica Neue"/>
              </a:rPr>
              <a:t>// true</a:t>
            </a:r>
            <a:endParaRPr lang="en-US" sz="3200" b="0" i="1" u="none" strike="noStrike" cap="none" dirty="0">
              <a:solidFill>
                <a:srgbClr val="92D050"/>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F8F8F8"/>
              </a:buClr>
              <a:buSzPct val="25000"/>
              <a:buFont typeface="Consolas"/>
              <a:buNone/>
            </a:pPr>
            <a:r>
              <a:rPr lang="en-US" sz="3200" b="0" i="0" u="none" strike="noStrike" cap="none" dirty="0">
                <a:solidFill>
                  <a:srgbClr val="F8F8F8"/>
                </a:solidFill>
                <a:latin typeface="Consolas"/>
                <a:ea typeface="Consolas"/>
                <a:cs typeface="Consolas"/>
                <a:sym typeface="Consolas"/>
              </a:rPr>
              <a:t>}</a:t>
            </a:r>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Shape 216"/>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dirty="0">
                <a:solidFill>
                  <a:srgbClr val="FFFFFF"/>
                </a:solidFill>
                <a:latin typeface="Helvetica Neue"/>
                <a:ea typeface="Helvetica Neue"/>
                <a:cs typeface="Helvetica Neue"/>
                <a:sym typeface="Helvetica Neue"/>
              </a:rPr>
              <a:t>== vs ===</a:t>
            </a:r>
          </a:p>
        </p:txBody>
      </p:sp>
      <p:sp>
        <p:nvSpPr>
          <p:cNvPr id="217" name="Shape 217"/>
          <p:cNvSpPr txBox="1">
            <a:spLocks noGrp="1"/>
          </p:cNvSpPr>
          <p:nvPr>
            <p:ph type="body" idx="1"/>
          </p:nvPr>
        </p:nvSpPr>
        <p:spPr>
          <a:xfrm>
            <a:off x="669726" y="1366242"/>
            <a:ext cx="7804500" cy="3315000"/>
          </a:xfrm>
          <a:prstGeom prst="rect">
            <a:avLst/>
          </a:prstGeom>
          <a:noFill/>
          <a:ln>
            <a:noFill/>
          </a:ln>
        </p:spPr>
        <p:txBody>
          <a:bodyPr lIns="32750" tIns="32750" rIns="32750" bIns="32750" anchor="ctr" anchorCtr="0">
            <a:noAutofit/>
          </a:bodyPr>
          <a:lstStyle/>
          <a:p>
            <a:pPr marL="0" marR="0" lvl="0" indent="0" algn="l" rtl="0">
              <a:lnSpc>
                <a:spcPct val="100000"/>
              </a:lnSpc>
              <a:spcBef>
                <a:spcPts val="0"/>
              </a:spcBef>
              <a:spcAft>
                <a:spcPts val="0"/>
              </a:spcAft>
              <a:buClr>
                <a:srgbClr val="FFFFFF"/>
              </a:buClr>
              <a:buSzPct val="75000"/>
              <a:buNone/>
            </a:pPr>
            <a:r>
              <a:rPr lang="en-US" sz="2400" b="0" i="0" u="none" strike="noStrike" cap="none" dirty="0">
                <a:solidFill>
                  <a:srgbClr val="FFFFFF"/>
                </a:solidFill>
                <a:latin typeface="Helvetica Neue"/>
                <a:ea typeface="Helvetica Neue"/>
                <a:cs typeface="Helvetica Neue"/>
                <a:sym typeface="Helvetica Neue"/>
              </a:rPr>
              <a:t>== performs type coercion</a:t>
            </a:r>
          </a:p>
          <a:p>
            <a:pPr marL="571500" marR="0" lvl="2" indent="0" algn="l" rtl="0">
              <a:lnSpc>
                <a:spcPct val="100000"/>
              </a:lnSpc>
              <a:spcBef>
                <a:spcPts val="2700"/>
              </a:spcBef>
              <a:spcAft>
                <a:spcPts val="0"/>
              </a:spcAft>
              <a:buClr>
                <a:srgbClr val="FFFFFF"/>
              </a:buClr>
              <a:buSzPct val="75000"/>
              <a:buNone/>
            </a:pPr>
            <a:r>
              <a:rPr lang="en-US" sz="2400" b="0" i="0" u="none" strike="noStrike" cap="none" dirty="0">
                <a:solidFill>
                  <a:srgbClr val="FFFFFF"/>
                </a:solidFill>
                <a:latin typeface="Helvetica Neue"/>
                <a:ea typeface="Helvetica Neue"/>
                <a:cs typeface="Helvetica Neue"/>
                <a:sym typeface="Helvetica Neue"/>
              </a:rPr>
              <a:t>tries to match types for comparison</a:t>
            </a:r>
          </a:p>
          <a:p>
            <a:pPr marL="0" marR="0" lvl="0" indent="0" algn="l" rtl="0">
              <a:lnSpc>
                <a:spcPct val="100000"/>
              </a:lnSpc>
              <a:spcBef>
                <a:spcPts val="2700"/>
              </a:spcBef>
              <a:spcAft>
                <a:spcPts val="0"/>
              </a:spcAft>
              <a:buClr>
                <a:srgbClr val="FFFFFF"/>
              </a:buClr>
              <a:buSzPct val="75000"/>
              <a:buNone/>
            </a:pPr>
            <a:r>
              <a:rPr lang="en-US" sz="2400" b="0" i="0" u="none" strike="noStrike" cap="none" dirty="0">
                <a:solidFill>
                  <a:srgbClr val="FFFFFF"/>
                </a:solidFill>
                <a:latin typeface="Helvetica Neue"/>
                <a:ea typeface="Helvetica Neue"/>
                <a:cs typeface="Helvetica Neue"/>
                <a:sym typeface="Helvetica Neue"/>
              </a:rPr>
              <a:t>=== does NOT perform type coercion</a:t>
            </a:r>
          </a:p>
          <a:p>
            <a:pPr marL="571500" marR="0" lvl="2" indent="0" algn="l" rtl="0">
              <a:lnSpc>
                <a:spcPct val="100000"/>
              </a:lnSpc>
              <a:spcBef>
                <a:spcPts val="2700"/>
              </a:spcBef>
              <a:spcAft>
                <a:spcPts val="0"/>
              </a:spcAft>
              <a:buClr>
                <a:srgbClr val="FFFFFF"/>
              </a:buClr>
              <a:buSzPct val="75000"/>
              <a:buNone/>
            </a:pPr>
            <a:r>
              <a:rPr lang="en-US" sz="2400" b="0" i="0" u="none" strike="noStrike" cap="none" dirty="0">
                <a:solidFill>
                  <a:srgbClr val="FFFFFF"/>
                </a:solidFill>
                <a:latin typeface="Helvetica Neue"/>
                <a:ea typeface="Helvetica Neue"/>
                <a:cs typeface="Helvetica Neue"/>
                <a:sym typeface="Helvetica Neue"/>
              </a:rPr>
              <a:t>will fail if type is different</a:t>
            </a: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Conditionals</a:t>
            </a:r>
          </a:p>
        </p:txBody>
      </p:sp>
      <p:sp>
        <p:nvSpPr>
          <p:cNvPr id="3" name="Text Placeholder 2"/>
          <p:cNvSpPr>
            <a:spLocks noGrp="1"/>
          </p:cNvSpPr>
          <p:nvPr>
            <p:ph type="body" idx="1"/>
          </p:nvPr>
        </p:nvSpPr>
        <p:spPr/>
        <p:txBody>
          <a:bodyPr/>
          <a:lstStyle/>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2300" y="1333500"/>
            <a:ext cx="7886700" cy="2476500"/>
          </a:xfrm>
          <a:prstGeom prst="rect">
            <a:avLst/>
          </a:prstGeom>
        </p:spPr>
      </p:pic>
    </p:spTree>
    <p:extLst>
      <p:ext uri="{BB962C8B-B14F-4D97-AF65-F5344CB8AC3E}">
        <p14:creationId xmlns:p14="http://schemas.microsoft.com/office/powerpoint/2010/main" val="191620544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Shape 222"/>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Example</a:t>
            </a:r>
          </a:p>
        </p:txBody>
      </p:sp>
      <p:sp>
        <p:nvSpPr>
          <p:cNvPr id="223" name="Shape 223"/>
          <p:cNvSpPr/>
          <p:nvPr/>
        </p:nvSpPr>
        <p:spPr>
          <a:xfrm>
            <a:off x="669724" y="1413125"/>
            <a:ext cx="6191699" cy="1500300"/>
          </a:xfrm>
          <a:prstGeom prst="rect">
            <a:avLst/>
          </a:prstGeom>
          <a:noFill/>
          <a:ln>
            <a:noFill/>
          </a:ln>
        </p:spPr>
        <p:txBody>
          <a:bodyPr lIns="32750" tIns="32750" rIns="32750" bIns="32750" anchor="ctr" anchorCtr="0">
            <a:noAutofit/>
          </a:bodyPr>
          <a:lstStyle/>
          <a:p>
            <a:pPr marL="0" marR="0" lvl="0" indent="0" algn="l" rtl="0">
              <a:lnSpc>
                <a:spcPct val="100000"/>
              </a:lnSpc>
              <a:spcBef>
                <a:spcPts val="0"/>
              </a:spcBef>
              <a:spcAft>
                <a:spcPts val="0"/>
              </a:spcAft>
              <a:buClr>
                <a:srgbClr val="65B042"/>
              </a:buClr>
              <a:buSzPct val="25000"/>
              <a:buFont typeface="Consolas"/>
              <a:buNone/>
            </a:pPr>
            <a:r>
              <a:rPr lang="en-US" sz="1900" b="0" i="0" u="none" strike="noStrike" cap="none">
                <a:solidFill>
                  <a:srgbClr val="65B042"/>
                </a:solidFill>
                <a:latin typeface="Consolas"/>
                <a:ea typeface="Consolas"/>
                <a:cs typeface="Consolas"/>
                <a:sym typeface="Consolas"/>
              </a:rPr>
              <a:t>""</a:t>
            </a:r>
            <a:r>
              <a:rPr lang="en-US" sz="1900" b="0" i="0" u="none" strike="noStrike" cap="none">
                <a:solidFill>
                  <a:srgbClr val="F8F8F8"/>
                </a:solidFill>
                <a:latin typeface="Consolas"/>
                <a:ea typeface="Consolas"/>
                <a:cs typeface="Consolas"/>
                <a:sym typeface="Consolas"/>
              </a:rPr>
              <a:t>    </a:t>
            </a:r>
            <a:r>
              <a:rPr lang="en-US" sz="1900" b="0" i="0" u="none" strike="noStrike" cap="none">
                <a:solidFill>
                  <a:srgbClr val="E28964"/>
                </a:solidFill>
                <a:latin typeface="Consolas"/>
                <a:ea typeface="Consolas"/>
                <a:cs typeface="Consolas"/>
                <a:sym typeface="Consolas"/>
              </a:rPr>
              <a:t>===</a:t>
            </a:r>
            <a:r>
              <a:rPr lang="en-US" sz="1900" b="0" i="0" u="none" strike="noStrike" cap="none">
                <a:solidFill>
                  <a:srgbClr val="F8F8F8"/>
                </a:solidFill>
                <a:latin typeface="Consolas"/>
                <a:ea typeface="Consolas"/>
                <a:cs typeface="Consolas"/>
                <a:sym typeface="Consolas"/>
              </a:rPr>
              <a:t>  </a:t>
            </a:r>
            <a:r>
              <a:rPr lang="en-US" sz="1900" b="0" i="0" u="none" strike="noStrike" cap="none">
                <a:solidFill>
                  <a:srgbClr val="3387CC"/>
                </a:solidFill>
                <a:latin typeface="Consolas"/>
                <a:ea typeface="Consolas"/>
                <a:cs typeface="Consolas"/>
                <a:sym typeface="Consolas"/>
              </a:rPr>
              <a:t>0</a:t>
            </a:r>
            <a:r>
              <a:rPr lang="en-US" sz="1900" b="0" i="0" u="none" strike="noStrike" cap="none">
                <a:solidFill>
                  <a:srgbClr val="F8F8F8"/>
                </a:solidFill>
                <a:latin typeface="Consolas"/>
                <a:ea typeface="Consolas"/>
                <a:cs typeface="Consolas"/>
                <a:sym typeface="Consolas"/>
              </a:rPr>
              <a:t>    </a:t>
            </a:r>
            <a:r>
              <a:rPr lang="en-US" sz="1900" b="0" i="1" u="none" strike="noStrike" cap="none">
                <a:solidFill>
                  <a:srgbClr val="AEAEAE"/>
                </a:solidFill>
                <a:latin typeface="Helvetica Neue"/>
                <a:ea typeface="Helvetica Neue"/>
                <a:cs typeface="Helvetica Neue"/>
                <a:sym typeface="Helvetica Neue"/>
              </a:rPr>
              <a:t>// false</a:t>
            </a:r>
          </a:p>
          <a:p>
            <a:pPr marL="0" marR="0" lvl="0" indent="0" algn="l" rtl="0">
              <a:lnSpc>
                <a:spcPct val="100000"/>
              </a:lnSpc>
              <a:spcBef>
                <a:spcPts val="0"/>
              </a:spcBef>
              <a:spcAft>
                <a:spcPts val="0"/>
              </a:spcAft>
              <a:buClr>
                <a:srgbClr val="65B042"/>
              </a:buClr>
              <a:buSzPct val="25000"/>
              <a:buFont typeface="Consolas"/>
              <a:buNone/>
            </a:pPr>
            <a:r>
              <a:rPr lang="en-US" sz="1900" b="0" i="0" u="none" strike="noStrike" cap="none">
                <a:solidFill>
                  <a:srgbClr val="65B042"/>
                </a:solidFill>
                <a:latin typeface="Consolas"/>
                <a:ea typeface="Consolas"/>
                <a:cs typeface="Consolas"/>
                <a:sym typeface="Consolas"/>
              </a:rPr>
              <a:t>""</a:t>
            </a:r>
            <a:r>
              <a:rPr lang="en-US" sz="1900" b="0" i="0" u="none" strike="noStrike" cap="none">
                <a:solidFill>
                  <a:srgbClr val="F8F8F8"/>
                </a:solidFill>
                <a:latin typeface="Consolas"/>
                <a:ea typeface="Consolas"/>
                <a:cs typeface="Consolas"/>
                <a:sym typeface="Consolas"/>
              </a:rPr>
              <a:t>    </a:t>
            </a:r>
            <a:r>
              <a:rPr lang="en-US" sz="1900" b="0" i="0" u="none" strike="noStrike" cap="none">
                <a:solidFill>
                  <a:srgbClr val="E28964"/>
                </a:solidFill>
                <a:latin typeface="Consolas"/>
                <a:ea typeface="Consolas"/>
                <a:cs typeface="Consolas"/>
                <a:sym typeface="Consolas"/>
              </a:rPr>
              <a:t>==</a:t>
            </a:r>
            <a:r>
              <a:rPr lang="en-US" sz="1900" b="0" i="0" u="none" strike="noStrike" cap="none">
                <a:solidFill>
                  <a:srgbClr val="F8F8F8"/>
                </a:solidFill>
                <a:latin typeface="Consolas"/>
                <a:ea typeface="Consolas"/>
                <a:cs typeface="Consolas"/>
                <a:sym typeface="Consolas"/>
              </a:rPr>
              <a:t>   </a:t>
            </a:r>
            <a:r>
              <a:rPr lang="en-US" sz="1900" b="0" i="0" u="none" strike="noStrike" cap="none">
                <a:solidFill>
                  <a:srgbClr val="3387CC"/>
                </a:solidFill>
                <a:latin typeface="Consolas"/>
                <a:ea typeface="Consolas"/>
                <a:cs typeface="Consolas"/>
                <a:sym typeface="Consolas"/>
              </a:rPr>
              <a:t>0</a:t>
            </a:r>
            <a:r>
              <a:rPr lang="en-US" sz="1900" b="0" i="0" u="none" strike="noStrike" cap="none">
                <a:solidFill>
                  <a:srgbClr val="F8F8F8"/>
                </a:solidFill>
                <a:latin typeface="Consolas"/>
                <a:ea typeface="Consolas"/>
                <a:cs typeface="Consolas"/>
                <a:sym typeface="Consolas"/>
              </a:rPr>
              <a:t>    </a:t>
            </a:r>
            <a:r>
              <a:rPr lang="en-US" sz="1900" b="0" i="1" u="none" strike="noStrike" cap="none">
                <a:solidFill>
                  <a:srgbClr val="AEAEAE"/>
                </a:solidFill>
                <a:latin typeface="Helvetica Neue"/>
                <a:ea typeface="Helvetica Neue"/>
                <a:cs typeface="Helvetica Neue"/>
                <a:sym typeface="Helvetica Neue"/>
              </a:rPr>
              <a:t>// true</a:t>
            </a:r>
          </a:p>
          <a:p>
            <a:pPr marL="0" marR="0" lvl="0" indent="0" algn="l" rtl="0">
              <a:lnSpc>
                <a:spcPct val="100000"/>
              </a:lnSpc>
              <a:spcBef>
                <a:spcPts val="0"/>
              </a:spcBef>
              <a:spcAft>
                <a:spcPts val="0"/>
              </a:spcAft>
              <a:buClr>
                <a:srgbClr val="65B042"/>
              </a:buClr>
              <a:buSzPct val="25000"/>
              <a:buFont typeface="Consolas"/>
              <a:buNone/>
            </a:pPr>
            <a:r>
              <a:rPr lang="en-US" sz="1900" b="0" i="0" u="none" strike="noStrike" cap="none">
                <a:solidFill>
                  <a:srgbClr val="65B042"/>
                </a:solidFill>
                <a:latin typeface="Consolas"/>
                <a:ea typeface="Consolas"/>
                <a:cs typeface="Consolas"/>
                <a:sym typeface="Consolas"/>
              </a:rPr>
              <a:t>'0'</a:t>
            </a:r>
            <a:r>
              <a:rPr lang="en-US" sz="1900" b="0" i="0" u="none" strike="noStrike" cap="none">
                <a:solidFill>
                  <a:srgbClr val="F8F8F8"/>
                </a:solidFill>
                <a:latin typeface="Consolas"/>
                <a:ea typeface="Consolas"/>
                <a:cs typeface="Consolas"/>
                <a:sym typeface="Consolas"/>
              </a:rPr>
              <a:t>   </a:t>
            </a:r>
            <a:r>
              <a:rPr lang="en-US" sz="1900" b="0" i="0" u="none" strike="noStrike" cap="none">
                <a:solidFill>
                  <a:srgbClr val="E28964"/>
                </a:solidFill>
                <a:latin typeface="Consolas"/>
                <a:ea typeface="Consolas"/>
                <a:cs typeface="Consolas"/>
                <a:sym typeface="Consolas"/>
              </a:rPr>
              <a:t>==</a:t>
            </a:r>
            <a:r>
              <a:rPr lang="en-US" sz="1900" b="0" i="0" u="none" strike="noStrike" cap="none">
                <a:solidFill>
                  <a:srgbClr val="F8F8F8"/>
                </a:solidFill>
                <a:latin typeface="Consolas"/>
                <a:ea typeface="Consolas"/>
                <a:cs typeface="Consolas"/>
                <a:sym typeface="Consolas"/>
              </a:rPr>
              <a:t>   </a:t>
            </a:r>
            <a:r>
              <a:rPr lang="en-US" sz="1900" b="0" i="0" u="none" strike="noStrike" cap="none">
                <a:solidFill>
                  <a:srgbClr val="3387CC"/>
                </a:solidFill>
                <a:latin typeface="Consolas"/>
                <a:ea typeface="Consolas"/>
                <a:cs typeface="Consolas"/>
                <a:sym typeface="Consolas"/>
              </a:rPr>
              <a:t>0</a:t>
            </a:r>
            <a:r>
              <a:rPr lang="en-US" sz="1900" b="0" i="0" u="none" strike="noStrike" cap="none">
                <a:solidFill>
                  <a:srgbClr val="F8F8F8"/>
                </a:solidFill>
                <a:latin typeface="Consolas"/>
                <a:ea typeface="Consolas"/>
                <a:cs typeface="Consolas"/>
                <a:sym typeface="Consolas"/>
              </a:rPr>
              <a:t>    </a:t>
            </a:r>
            <a:r>
              <a:rPr lang="en-US" sz="1900" b="0" i="1" u="none" strike="noStrike" cap="none">
                <a:solidFill>
                  <a:srgbClr val="AEAEAE"/>
                </a:solidFill>
                <a:latin typeface="Helvetica Neue"/>
                <a:ea typeface="Helvetica Neue"/>
                <a:cs typeface="Helvetica Neue"/>
                <a:sym typeface="Helvetica Neue"/>
              </a:rPr>
              <a:t>// true</a:t>
            </a:r>
          </a:p>
          <a:p>
            <a:pPr marL="0" marR="0" lvl="0" indent="0" algn="l" rtl="0">
              <a:lnSpc>
                <a:spcPct val="100000"/>
              </a:lnSpc>
              <a:spcBef>
                <a:spcPts val="0"/>
              </a:spcBef>
              <a:spcAft>
                <a:spcPts val="0"/>
              </a:spcAft>
              <a:buClr>
                <a:srgbClr val="3387CC"/>
              </a:buClr>
              <a:buSzPct val="25000"/>
              <a:buFont typeface="Consolas"/>
              <a:buNone/>
            </a:pPr>
            <a:r>
              <a:rPr lang="en-US" sz="1900" b="0" i="0" u="none" strike="noStrike" cap="none">
                <a:solidFill>
                  <a:srgbClr val="3387CC"/>
                </a:solidFill>
                <a:latin typeface="Consolas"/>
                <a:ea typeface="Consolas"/>
                <a:cs typeface="Consolas"/>
                <a:sym typeface="Consolas"/>
              </a:rPr>
              <a:t>false</a:t>
            </a:r>
            <a:r>
              <a:rPr lang="en-US" sz="1900" b="0" i="0" u="none" strike="noStrike" cap="none">
                <a:solidFill>
                  <a:srgbClr val="F8F8F8"/>
                </a:solidFill>
                <a:latin typeface="Consolas"/>
                <a:ea typeface="Consolas"/>
                <a:cs typeface="Consolas"/>
                <a:sym typeface="Consolas"/>
              </a:rPr>
              <a:t> </a:t>
            </a:r>
            <a:r>
              <a:rPr lang="en-US" sz="1900" b="0" i="0" u="none" strike="noStrike" cap="none">
                <a:solidFill>
                  <a:srgbClr val="E28964"/>
                </a:solidFill>
                <a:latin typeface="Consolas"/>
                <a:ea typeface="Consolas"/>
                <a:cs typeface="Consolas"/>
                <a:sym typeface="Consolas"/>
              </a:rPr>
              <a:t>==</a:t>
            </a:r>
            <a:r>
              <a:rPr lang="en-US" sz="1900" b="0" i="0" u="none" strike="noStrike" cap="none">
                <a:solidFill>
                  <a:srgbClr val="F8F8F8"/>
                </a:solidFill>
                <a:latin typeface="Consolas"/>
                <a:ea typeface="Consolas"/>
                <a:cs typeface="Consolas"/>
                <a:sym typeface="Consolas"/>
              </a:rPr>
              <a:t>  </a:t>
            </a:r>
            <a:r>
              <a:rPr lang="en-US" sz="1900" b="0" i="0" u="none" strike="noStrike" cap="none">
                <a:solidFill>
                  <a:srgbClr val="65B042"/>
                </a:solidFill>
                <a:latin typeface="Consolas"/>
                <a:ea typeface="Consolas"/>
                <a:cs typeface="Consolas"/>
                <a:sym typeface="Consolas"/>
              </a:rPr>
              <a:t>'0'</a:t>
            </a:r>
            <a:r>
              <a:rPr lang="en-US" sz="1900" b="0" i="0" u="none" strike="noStrike" cap="none">
                <a:solidFill>
                  <a:srgbClr val="F8F8F8"/>
                </a:solidFill>
                <a:latin typeface="Consolas"/>
                <a:ea typeface="Consolas"/>
                <a:cs typeface="Consolas"/>
                <a:sym typeface="Consolas"/>
              </a:rPr>
              <a:t>   </a:t>
            </a:r>
            <a:r>
              <a:rPr lang="en-US" sz="1900" b="0" i="1" u="none" strike="noStrike" cap="none">
                <a:solidFill>
                  <a:srgbClr val="AEAEAE"/>
                </a:solidFill>
                <a:latin typeface="Helvetica Neue"/>
                <a:ea typeface="Helvetica Neue"/>
                <a:cs typeface="Helvetica Neue"/>
                <a:sym typeface="Helvetica Neue"/>
              </a:rPr>
              <a:t>// true</a:t>
            </a:r>
          </a:p>
          <a:p>
            <a:pPr marL="0" marR="0" lvl="0" indent="0" algn="l" rtl="0">
              <a:lnSpc>
                <a:spcPct val="100000"/>
              </a:lnSpc>
              <a:spcBef>
                <a:spcPts val="0"/>
              </a:spcBef>
              <a:spcAft>
                <a:spcPts val="0"/>
              </a:spcAft>
              <a:buClr>
                <a:srgbClr val="3387CC"/>
              </a:buClr>
              <a:buSzPct val="25000"/>
              <a:buFont typeface="Consolas"/>
              <a:buNone/>
            </a:pPr>
            <a:r>
              <a:rPr lang="en-US" sz="1900" b="0" i="0" u="none" strike="noStrike" cap="none">
                <a:solidFill>
                  <a:srgbClr val="3387CC"/>
                </a:solidFill>
                <a:latin typeface="Consolas"/>
                <a:ea typeface="Consolas"/>
                <a:cs typeface="Consolas"/>
                <a:sym typeface="Consolas"/>
              </a:rPr>
              <a:t>4</a:t>
            </a:r>
            <a:r>
              <a:rPr lang="en-US" sz="1900" b="0" i="0" u="none" strike="noStrike" cap="none">
                <a:solidFill>
                  <a:srgbClr val="F8F8F8"/>
                </a:solidFill>
                <a:latin typeface="Consolas"/>
                <a:ea typeface="Consolas"/>
                <a:cs typeface="Consolas"/>
                <a:sym typeface="Consolas"/>
              </a:rPr>
              <a:t>     </a:t>
            </a:r>
            <a:r>
              <a:rPr lang="en-US" sz="1900" b="0" i="0" u="none" strike="noStrike" cap="none">
                <a:solidFill>
                  <a:srgbClr val="E28964"/>
                </a:solidFill>
                <a:latin typeface="Consolas"/>
                <a:ea typeface="Consolas"/>
                <a:cs typeface="Consolas"/>
                <a:sym typeface="Consolas"/>
              </a:rPr>
              <a:t>!=</a:t>
            </a:r>
            <a:r>
              <a:rPr lang="en-US" sz="1900" b="0" i="0" u="none" strike="noStrike" cap="none">
                <a:solidFill>
                  <a:srgbClr val="F8F8F8"/>
                </a:solidFill>
                <a:latin typeface="Consolas"/>
                <a:ea typeface="Consolas"/>
                <a:cs typeface="Consolas"/>
                <a:sym typeface="Consolas"/>
              </a:rPr>
              <a:t>  </a:t>
            </a:r>
            <a:r>
              <a:rPr lang="en-US" sz="1900" b="0" i="0" u="none" strike="noStrike" cap="none">
                <a:solidFill>
                  <a:srgbClr val="65B042"/>
                </a:solidFill>
                <a:latin typeface="Consolas"/>
                <a:ea typeface="Consolas"/>
                <a:cs typeface="Consolas"/>
                <a:sym typeface="Consolas"/>
              </a:rPr>
              <a:t>'4'</a:t>
            </a:r>
            <a:r>
              <a:rPr lang="en-US" sz="1900" b="0" i="0" u="none" strike="noStrike" cap="none">
                <a:solidFill>
                  <a:srgbClr val="F8F8F8"/>
                </a:solidFill>
                <a:latin typeface="Consolas"/>
                <a:ea typeface="Consolas"/>
                <a:cs typeface="Consolas"/>
                <a:sym typeface="Consolas"/>
              </a:rPr>
              <a:t>   </a:t>
            </a:r>
            <a:r>
              <a:rPr lang="en-US" sz="1900" b="0" i="1" u="none" strike="noStrike" cap="none">
                <a:solidFill>
                  <a:srgbClr val="AEAEAE"/>
                </a:solidFill>
                <a:latin typeface="Helvetica Neue"/>
                <a:ea typeface="Helvetica Neue"/>
                <a:cs typeface="Helvetica Neue"/>
                <a:sym typeface="Helvetica Neue"/>
              </a:rPr>
              <a:t>// false</a:t>
            </a:r>
          </a:p>
          <a:p>
            <a:pPr marL="0" marR="0" lvl="0" indent="0" algn="l" rtl="0">
              <a:lnSpc>
                <a:spcPct val="100000"/>
              </a:lnSpc>
              <a:spcBef>
                <a:spcPts val="0"/>
              </a:spcBef>
              <a:spcAft>
                <a:spcPts val="0"/>
              </a:spcAft>
              <a:buClr>
                <a:srgbClr val="3387CC"/>
              </a:buClr>
              <a:buSzPct val="25000"/>
              <a:buFont typeface="Consolas"/>
              <a:buNone/>
            </a:pPr>
            <a:r>
              <a:rPr lang="en-US" sz="1900" b="0" i="0" u="none" strike="noStrike" cap="none">
                <a:solidFill>
                  <a:srgbClr val="3387CC"/>
                </a:solidFill>
                <a:latin typeface="Consolas"/>
                <a:ea typeface="Consolas"/>
                <a:cs typeface="Consolas"/>
                <a:sym typeface="Consolas"/>
              </a:rPr>
              <a:t>4</a:t>
            </a:r>
            <a:r>
              <a:rPr lang="en-US" sz="1900" b="0" i="0" u="none" strike="noStrike" cap="none">
                <a:solidFill>
                  <a:srgbClr val="F8F8F8"/>
                </a:solidFill>
                <a:latin typeface="Consolas"/>
                <a:ea typeface="Consolas"/>
                <a:cs typeface="Consolas"/>
                <a:sym typeface="Consolas"/>
              </a:rPr>
              <a:t>     </a:t>
            </a:r>
            <a:r>
              <a:rPr lang="en-US" sz="1900" b="0" i="0" u="none" strike="noStrike" cap="none">
                <a:solidFill>
                  <a:srgbClr val="E28964"/>
                </a:solidFill>
                <a:latin typeface="Consolas"/>
                <a:ea typeface="Consolas"/>
                <a:cs typeface="Consolas"/>
                <a:sym typeface="Consolas"/>
              </a:rPr>
              <a:t>!==</a:t>
            </a:r>
            <a:r>
              <a:rPr lang="en-US" sz="1900" b="0" i="0" u="none" strike="noStrike" cap="none">
                <a:solidFill>
                  <a:srgbClr val="F8F8F8"/>
                </a:solidFill>
                <a:latin typeface="Consolas"/>
                <a:ea typeface="Consolas"/>
                <a:cs typeface="Consolas"/>
                <a:sym typeface="Consolas"/>
              </a:rPr>
              <a:t> </a:t>
            </a:r>
            <a:r>
              <a:rPr lang="en-US" sz="1900" b="0" i="0" u="none" strike="noStrike" cap="none">
                <a:solidFill>
                  <a:srgbClr val="65B042"/>
                </a:solidFill>
                <a:latin typeface="Consolas"/>
                <a:ea typeface="Consolas"/>
                <a:cs typeface="Consolas"/>
                <a:sym typeface="Consolas"/>
              </a:rPr>
              <a:t>'4'</a:t>
            </a:r>
            <a:r>
              <a:rPr lang="en-US" sz="1900" b="0" i="0" u="none" strike="noStrike" cap="none">
                <a:solidFill>
                  <a:srgbClr val="F8F8F8"/>
                </a:solidFill>
                <a:latin typeface="Consolas"/>
                <a:ea typeface="Consolas"/>
                <a:cs typeface="Consolas"/>
                <a:sym typeface="Consolas"/>
              </a:rPr>
              <a:t>   </a:t>
            </a:r>
            <a:r>
              <a:rPr lang="en-US" sz="1900" b="0" i="1" u="none" strike="noStrike" cap="none">
                <a:solidFill>
                  <a:srgbClr val="AEAEAE"/>
                </a:solidFill>
                <a:latin typeface="Helvetica Neue"/>
                <a:ea typeface="Helvetica Neue"/>
                <a:cs typeface="Helvetica Neue"/>
                <a:sym typeface="Helvetica Neue"/>
              </a:rPr>
              <a:t>// false</a:t>
            </a:r>
          </a:p>
        </p:txBody>
      </p:sp>
      <p:sp>
        <p:nvSpPr>
          <p:cNvPr id="224" name="Shape 224"/>
          <p:cNvSpPr/>
          <p:nvPr/>
        </p:nvSpPr>
        <p:spPr>
          <a:xfrm>
            <a:off x="3030557" y="3683496"/>
            <a:ext cx="3082800" cy="6294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2300" b="0" i="0" u="none" strike="noStrike" cap="none">
                <a:solidFill>
                  <a:srgbClr val="FFFFFF"/>
                </a:solidFill>
                <a:latin typeface="Helvetica Neue"/>
                <a:ea typeface="Helvetica Neue"/>
                <a:cs typeface="Helvetica Neue"/>
                <a:sym typeface="Helvetica Neue"/>
              </a:rPr>
              <a:t>Try to use ===, !== </a:t>
            </a:r>
          </a:p>
          <a:p>
            <a:pPr marL="0" marR="0" lvl="0" indent="0" algn="ctr" rtl="0">
              <a:lnSpc>
                <a:spcPct val="100000"/>
              </a:lnSpc>
              <a:spcBef>
                <a:spcPts val="0"/>
              </a:spcBef>
              <a:spcAft>
                <a:spcPts val="0"/>
              </a:spcAft>
              <a:buClr>
                <a:srgbClr val="FFFFFF"/>
              </a:buClr>
              <a:buSzPct val="25000"/>
              <a:buFont typeface="Helvetica Neue"/>
              <a:buNone/>
            </a:pPr>
            <a:r>
              <a:rPr lang="en-US" sz="2300" b="0" i="0" u="none" strike="noStrike" cap="none">
                <a:solidFill>
                  <a:srgbClr val="FFFFFF"/>
                </a:solidFill>
                <a:latin typeface="Helvetica Neue"/>
                <a:ea typeface="Helvetica Neue"/>
                <a:cs typeface="Helvetica Neue"/>
                <a:sym typeface="Helvetica Neue"/>
              </a:rPr>
              <a:t>instead of ==, !=</a:t>
            </a: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77" name="Shape 77"/>
          <p:cNvSpPr txBox="1">
            <a:spLocks noGrp="1"/>
          </p:cNvSpPr>
          <p:nvPr>
            <p:ph type="ctrTitle" idx="4294967295"/>
          </p:nvPr>
        </p:nvSpPr>
        <p:spPr>
          <a:xfrm>
            <a:off x="892968" y="863947"/>
            <a:ext cx="7358100" cy="1741200"/>
          </a:xfrm>
          <a:prstGeom prst="rect">
            <a:avLst/>
          </a:prstGeom>
          <a:noFill/>
          <a:ln>
            <a:noFill/>
          </a:ln>
        </p:spPr>
        <p:txBody>
          <a:bodyPr lIns="32750" tIns="32750" rIns="32750" bIns="32750" anchor="b"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JavaScript</a:t>
            </a: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Shape 229"/>
          <p:cNvSpPr txBox="1">
            <a:spLocks noGrp="1"/>
          </p:cNvSpPr>
          <p:nvPr>
            <p:ph type="title"/>
          </p:nvPr>
        </p:nvSpPr>
        <p:spPr>
          <a:xfrm>
            <a:off x="320124" y="133950"/>
            <a:ext cx="81540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4300" b="0" i="0" u="none" strike="noStrike" cap="none">
                <a:solidFill>
                  <a:srgbClr val="FFFFFF"/>
                </a:solidFill>
                <a:latin typeface="Helvetica Neue"/>
                <a:ea typeface="Helvetica Neue"/>
                <a:cs typeface="Helvetica Neue"/>
                <a:sym typeface="Helvetica Neue"/>
              </a:rPr>
              <a:t>Infix operators</a:t>
            </a:r>
            <a:r>
              <a:rPr lang="en-US"/>
              <a:t> </a:t>
            </a:r>
            <a:r>
              <a:rPr lang="en-US" sz="4300" b="0" i="0" u="none" strike="noStrike" cap="none">
                <a:solidFill>
                  <a:srgbClr val="FFFFFF"/>
                </a:solidFill>
                <a:latin typeface="Helvetica Neue"/>
                <a:ea typeface="Helvetica Neue"/>
                <a:cs typeface="Helvetica Neue"/>
                <a:sym typeface="Helvetica Neue"/>
              </a:rPr>
              <a:t>same as Java</a:t>
            </a:r>
          </a:p>
        </p:txBody>
      </p:sp>
      <p:sp>
        <p:nvSpPr>
          <p:cNvPr id="230" name="Shape 230"/>
          <p:cNvSpPr/>
          <p:nvPr/>
        </p:nvSpPr>
        <p:spPr>
          <a:xfrm>
            <a:off x="779000" y="1741300"/>
            <a:ext cx="6134418" cy="1660800"/>
          </a:xfrm>
          <a:prstGeom prst="rect">
            <a:avLst/>
          </a:prstGeom>
          <a:noFill/>
          <a:ln>
            <a:noFill/>
          </a:ln>
        </p:spPr>
        <p:txBody>
          <a:bodyPr lIns="32750" tIns="32750" rIns="32750" bIns="32750" anchor="ctr" anchorCtr="0">
            <a:noAutofit/>
          </a:bodyPr>
          <a:lstStyle/>
          <a:p>
            <a:pPr marL="0" marR="0" lvl="0" indent="0" algn="l" rtl="0">
              <a:lnSpc>
                <a:spcPct val="100000"/>
              </a:lnSpc>
              <a:spcBef>
                <a:spcPts val="0"/>
              </a:spcBef>
              <a:spcAft>
                <a:spcPts val="0"/>
              </a:spcAft>
              <a:buClr>
                <a:srgbClr val="99CF50"/>
              </a:buClr>
              <a:buSzPct val="25000"/>
              <a:buFont typeface="Consolas"/>
              <a:buNone/>
            </a:pPr>
            <a:r>
              <a:rPr lang="en-US" sz="2600" b="0" i="0" u="none" strike="noStrike" cap="none" dirty="0" err="1">
                <a:solidFill>
                  <a:srgbClr val="99CF50"/>
                </a:solidFill>
                <a:latin typeface="Consolas"/>
                <a:ea typeface="Consolas"/>
                <a:cs typeface="Consolas"/>
                <a:sym typeface="Consolas"/>
              </a:rPr>
              <a:t>var</a:t>
            </a:r>
            <a:r>
              <a:rPr lang="en-US" sz="2600" b="0" i="0" u="none" strike="noStrike" cap="none" dirty="0">
                <a:solidFill>
                  <a:srgbClr val="F8F8F8"/>
                </a:solidFill>
                <a:latin typeface="Consolas"/>
                <a:ea typeface="Consolas"/>
                <a:cs typeface="Consolas"/>
                <a:sym typeface="Consolas"/>
              </a:rPr>
              <a:t> x </a:t>
            </a:r>
            <a:r>
              <a:rPr lang="en-US" sz="2600" b="0" i="0" u="none" strike="noStrike" cap="none" dirty="0">
                <a:solidFill>
                  <a:srgbClr val="E28964"/>
                </a:solidFill>
                <a:latin typeface="Consolas"/>
                <a:ea typeface="Consolas"/>
                <a:cs typeface="Consolas"/>
                <a:sym typeface="Consolas"/>
              </a:rPr>
              <a:t>=</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a:solidFill>
                  <a:srgbClr val="3387CC"/>
                </a:solidFill>
                <a:latin typeface="Consolas"/>
                <a:ea typeface="Consolas"/>
                <a:cs typeface="Consolas"/>
                <a:sym typeface="Consolas"/>
              </a:rPr>
              <a:t>4</a:t>
            </a:r>
            <a:r>
              <a:rPr lang="en-US" sz="2600" b="0" i="0" u="none" strike="noStrike" cap="none" dirty="0">
                <a:solidFill>
                  <a:srgbClr val="F8F8F8"/>
                </a:solidFill>
                <a:latin typeface="Consolas"/>
                <a:ea typeface="Consolas"/>
                <a:cs typeface="Consolas"/>
                <a:sym typeface="Consolas"/>
              </a:rPr>
              <a:t>;</a:t>
            </a:r>
          </a:p>
          <a:p>
            <a:pPr marL="0" marR="0" lvl="0" indent="0" algn="l" rtl="0">
              <a:lnSpc>
                <a:spcPct val="100000"/>
              </a:lnSpc>
              <a:spcBef>
                <a:spcPts val="0"/>
              </a:spcBef>
              <a:spcAft>
                <a:spcPts val="0"/>
              </a:spcAft>
              <a:buClr>
                <a:srgbClr val="F8F8F8"/>
              </a:buClr>
              <a:buFont typeface="Consolas"/>
              <a:buNone/>
            </a:pPr>
            <a:endParaRPr sz="2300" b="0" i="0" u="none" strike="noStrike" cap="none" dirty="0">
              <a:solidFill>
                <a:srgbClr val="F8F8F8"/>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F8F8F8"/>
              </a:buClr>
              <a:buSzPct val="25000"/>
              <a:buFont typeface="Consolas"/>
              <a:buNone/>
            </a:pPr>
            <a:r>
              <a:rPr lang="en-US" sz="2600" dirty="0">
                <a:solidFill>
                  <a:srgbClr val="F8F8F8"/>
                </a:solidFill>
                <a:latin typeface="Consolas"/>
                <a:ea typeface="Consolas"/>
                <a:cs typeface="Consolas"/>
                <a:sym typeface="Consolas"/>
              </a:rPr>
              <a:t>i</a:t>
            </a:r>
            <a:r>
              <a:rPr lang="en-US" sz="2600" b="0" i="0" u="none" strike="noStrike" cap="none" dirty="0" smtClean="0">
                <a:solidFill>
                  <a:srgbClr val="F8F8F8"/>
                </a:solidFill>
                <a:latin typeface="Consolas"/>
                <a:ea typeface="Consolas"/>
                <a:cs typeface="Consolas"/>
                <a:sym typeface="Consolas"/>
              </a:rPr>
              <a:t>f (x </a:t>
            </a:r>
            <a:r>
              <a:rPr lang="en-US" sz="2600" b="0" i="0" u="none" strike="noStrike" cap="none" dirty="0">
                <a:solidFill>
                  <a:srgbClr val="E28964"/>
                </a:solidFill>
                <a:latin typeface="Consolas"/>
                <a:ea typeface="Consolas"/>
                <a:cs typeface="Consolas"/>
                <a:sym typeface="Consolas"/>
              </a:rPr>
              <a:t>&gt;</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a:solidFill>
                  <a:srgbClr val="3387CC"/>
                </a:solidFill>
                <a:latin typeface="Consolas"/>
                <a:ea typeface="Consolas"/>
                <a:cs typeface="Consolas"/>
                <a:sym typeface="Consolas"/>
              </a:rPr>
              <a:t>3</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a:solidFill>
                  <a:srgbClr val="E28964"/>
                </a:solidFill>
                <a:latin typeface="Consolas"/>
                <a:ea typeface="Consolas"/>
                <a:cs typeface="Consolas"/>
                <a:sym typeface="Consolas"/>
              </a:rPr>
              <a:t>&amp;&amp;</a:t>
            </a:r>
            <a:r>
              <a:rPr lang="en-US" sz="2600" b="0" i="0" u="none" strike="noStrike" cap="none" dirty="0">
                <a:solidFill>
                  <a:srgbClr val="F8F8F8"/>
                </a:solidFill>
                <a:latin typeface="Consolas"/>
                <a:ea typeface="Consolas"/>
                <a:cs typeface="Consolas"/>
                <a:sym typeface="Consolas"/>
              </a:rPr>
              <a:t> x </a:t>
            </a:r>
            <a:r>
              <a:rPr lang="en-US" sz="2600" b="0" i="0" u="none" strike="noStrike" cap="none" dirty="0">
                <a:solidFill>
                  <a:srgbClr val="E28964"/>
                </a:solidFill>
                <a:latin typeface="Consolas"/>
                <a:ea typeface="Consolas"/>
                <a:cs typeface="Consolas"/>
                <a:sym typeface="Consolas"/>
              </a:rPr>
              <a:t>&lt;</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smtClean="0">
                <a:solidFill>
                  <a:srgbClr val="3387CC"/>
                </a:solidFill>
                <a:latin typeface="Consolas"/>
                <a:ea typeface="Consolas"/>
                <a:cs typeface="Consolas"/>
                <a:sym typeface="Consolas"/>
              </a:rPr>
              <a:t>6) {</a:t>
            </a:r>
          </a:p>
          <a:p>
            <a:pPr marL="0" marR="0" lvl="0" indent="0" algn="l" rtl="0">
              <a:lnSpc>
                <a:spcPct val="100000"/>
              </a:lnSpc>
              <a:spcBef>
                <a:spcPts val="0"/>
              </a:spcBef>
              <a:spcAft>
                <a:spcPts val="0"/>
              </a:spcAft>
              <a:buClr>
                <a:srgbClr val="F8F8F8"/>
              </a:buClr>
              <a:buSzPct val="25000"/>
              <a:buFont typeface="Consolas"/>
              <a:buNone/>
            </a:pPr>
            <a:r>
              <a:rPr lang="en-US" sz="2600" dirty="0" smtClean="0">
                <a:solidFill>
                  <a:srgbClr val="3387CC"/>
                </a:solidFill>
                <a:latin typeface="Consolas"/>
                <a:ea typeface="Consolas"/>
                <a:cs typeface="Consolas"/>
                <a:sym typeface="Consolas"/>
              </a:rPr>
              <a:t>}</a:t>
            </a:r>
            <a:r>
              <a:rPr lang="en-US" sz="2600" dirty="0">
                <a:solidFill>
                  <a:srgbClr val="3387CC"/>
                </a:solidFill>
                <a:latin typeface="Consolas"/>
                <a:ea typeface="Consolas"/>
                <a:cs typeface="Consolas"/>
                <a:sym typeface="Consolas"/>
              </a:rPr>
              <a:t> </a:t>
            </a:r>
            <a:r>
              <a:rPr lang="en-US" sz="2600" dirty="0" smtClean="0">
                <a:solidFill>
                  <a:srgbClr val="F8F8F8"/>
                </a:solidFill>
                <a:latin typeface="Consolas"/>
                <a:ea typeface="Consolas"/>
                <a:cs typeface="Consolas"/>
                <a:sym typeface="Consolas"/>
              </a:rPr>
              <a:t>e</a:t>
            </a:r>
            <a:r>
              <a:rPr lang="en-US" sz="2600" b="0" i="0" u="none" strike="noStrike" cap="none" dirty="0" smtClean="0">
                <a:solidFill>
                  <a:srgbClr val="F8F8F8"/>
                </a:solidFill>
                <a:latin typeface="Consolas"/>
                <a:ea typeface="Consolas"/>
                <a:cs typeface="Consolas"/>
                <a:sym typeface="Consolas"/>
              </a:rPr>
              <a:t>lse if (x </a:t>
            </a:r>
            <a:r>
              <a:rPr lang="en-US" sz="2600" b="0" i="0" u="none" strike="noStrike" cap="none" dirty="0">
                <a:solidFill>
                  <a:srgbClr val="E28964"/>
                </a:solidFill>
                <a:latin typeface="Consolas"/>
                <a:ea typeface="Consolas"/>
                <a:cs typeface="Consolas"/>
                <a:sym typeface="Consolas"/>
              </a:rPr>
              <a:t>&gt;</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a:solidFill>
                  <a:srgbClr val="3387CC"/>
                </a:solidFill>
                <a:latin typeface="Consolas"/>
                <a:ea typeface="Consolas"/>
                <a:cs typeface="Consolas"/>
                <a:sym typeface="Consolas"/>
              </a:rPr>
              <a:t>3</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a:solidFill>
                  <a:srgbClr val="E28964"/>
                </a:solidFill>
                <a:latin typeface="Consolas"/>
                <a:ea typeface="Consolas"/>
                <a:cs typeface="Consolas"/>
                <a:sym typeface="Consolas"/>
              </a:rPr>
              <a:t>||</a:t>
            </a:r>
            <a:r>
              <a:rPr lang="en-US" sz="2600" b="0" i="0" u="none" strike="noStrike" cap="none" dirty="0">
                <a:solidFill>
                  <a:srgbClr val="F8F8F8"/>
                </a:solidFill>
                <a:latin typeface="Consolas"/>
                <a:ea typeface="Consolas"/>
                <a:cs typeface="Consolas"/>
                <a:sym typeface="Consolas"/>
              </a:rPr>
              <a:t> x </a:t>
            </a:r>
            <a:r>
              <a:rPr lang="en-US" sz="2600" b="0" i="0" u="none" strike="noStrike" cap="none" dirty="0">
                <a:solidFill>
                  <a:srgbClr val="E28964"/>
                </a:solidFill>
                <a:latin typeface="Consolas"/>
                <a:ea typeface="Consolas"/>
                <a:cs typeface="Consolas"/>
                <a:sym typeface="Consolas"/>
              </a:rPr>
              <a:t>===</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smtClean="0">
                <a:solidFill>
                  <a:srgbClr val="3387CC"/>
                </a:solidFill>
                <a:latin typeface="Consolas"/>
                <a:ea typeface="Consolas"/>
                <a:cs typeface="Consolas"/>
                <a:sym typeface="Consolas"/>
              </a:rPr>
              <a:t>2) {</a:t>
            </a:r>
          </a:p>
          <a:p>
            <a:pPr marL="0" marR="0" lvl="0" indent="0" algn="l" rtl="0">
              <a:lnSpc>
                <a:spcPct val="100000"/>
              </a:lnSpc>
              <a:spcBef>
                <a:spcPts val="0"/>
              </a:spcBef>
              <a:spcAft>
                <a:spcPts val="0"/>
              </a:spcAft>
              <a:buClr>
                <a:srgbClr val="F8F8F8"/>
              </a:buClr>
              <a:buSzPct val="25000"/>
              <a:buFont typeface="Consolas"/>
              <a:buNone/>
            </a:pPr>
            <a:r>
              <a:rPr lang="en-US" sz="2600" dirty="0">
                <a:solidFill>
                  <a:srgbClr val="3387CC"/>
                </a:solidFill>
                <a:latin typeface="Consolas"/>
                <a:ea typeface="Consolas"/>
                <a:cs typeface="Consolas"/>
                <a:sym typeface="Consolas"/>
              </a:rPr>
              <a:t>}</a:t>
            </a:r>
            <a:endParaRPr lang="en-US" sz="2600" b="0" i="0" u="none" strike="noStrike" cap="none" dirty="0">
              <a:solidFill>
                <a:srgbClr val="3387CC"/>
              </a:solidFill>
              <a:latin typeface="Consolas"/>
              <a:ea typeface="Consolas"/>
              <a:cs typeface="Consolas"/>
              <a:sym typeface="Consolas"/>
            </a:endParaRPr>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Shape 316"/>
          <p:cNvSpPr txBox="1">
            <a:spLocks noGrp="1"/>
          </p:cNvSpPr>
          <p:nvPr>
            <p:ph type="title"/>
          </p:nvPr>
        </p:nvSpPr>
        <p:spPr>
          <a:xfrm>
            <a:off x="892968" y="1701105"/>
            <a:ext cx="7358100" cy="17412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Functions</a:t>
            </a:r>
          </a:p>
        </p:txBody>
      </p:sp>
    </p:spTree>
    <p:extLst>
      <p:ext uri="{BB962C8B-B14F-4D97-AF65-F5344CB8AC3E}">
        <p14:creationId xmlns:p14="http://schemas.microsoft.com/office/powerpoint/2010/main" val="247477271"/>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Functions = Procedure</a:t>
            </a:r>
            <a:endParaRPr lang="en-US" dirty="0"/>
          </a:p>
        </p:txBody>
      </p:sp>
      <p:sp>
        <p:nvSpPr>
          <p:cNvPr id="3" name="Text Placeholder 2"/>
          <p:cNvSpPr>
            <a:spLocks noGrp="1"/>
          </p:cNvSpPr>
          <p:nvPr>
            <p:ph type="body" idx="1"/>
          </p:nvPr>
        </p:nvSpPr>
        <p:spPr/>
        <p:txBody>
          <a:bodyPr/>
          <a:lstStyle/>
          <a:p>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9900" y="1701800"/>
            <a:ext cx="8191500" cy="1739900"/>
          </a:xfrm>
          <a:prstGeom prst="rect">
            <a:avLst/>
          </a:prstGeom>
        </p:spPr>
      </p:pic>
    </p:spTree>
    <p:extLst>
      <p:ext uri="{BB962C8B-B14F-4D97-AF65-F5344CB8AC3E}">
        <p14:creationId xmlns:p14="http://schemas.microsoft.com/office/powerpoint/2010/main" val="2000110089"/>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Make your own functions</a:t>
            </a:r>
            <a:endParaRPr lang="en-US" dirty="0"/>
          </a:p>
        </p:txBody>
      </p:sp>
      <p:sp>
        <p:nvSpPr>
          <p:cNvPr id="3" name="Text Placeholder 2"/>
          <p:cNvSpPr>
            <a:spLocks noGrp="1"/>
          </p:cNvSpPr>
          <p:nvPr>
            <p:ph type="body" idx="1"/>
          </p:nvPr>
        </p:nvSpPr>
        <p:spPr/>
        <p:txBody>
          <a:bodyPr/>
          <a:lstStyle/>
          <a:p>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22417" y="1685198"/>
            <a:ext cx="4006273" cy="1338544"/>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40289" y="3170294"/>
            <a:ext cx="3663374" cy="1175414"/>
          </a:xfrm>
          <a:prstGeom prst="rect">
            <a:avLst/>
          </a:prstGeom>
        </p:spPr>
      </p:pic>
    </p:spTree>
    <p:extLst>
      <p:ext uri="{BB962C8B-B14F-4D97-AF65-F5344CB8AC3E}">
        <p14:creationId xmlns:p14="http://schemas.microsoft.com/office/powerpoint/2010/main" val="621104214"/>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Shape 168"/>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dirty="0">
                <a:solidFill>
                  <a:srgbClr val="FFFFFF"/>
                </a:solidFill>
                <a:latin typeface="Helvetica Neue"/>
                <a:ea typeface="Helvetica Neue"/>
                <a:cs typeface="Helvetica Neue"/>
                <a:sym typeface="Helvetica Neue"/>
              </a:rPr>
              <a:t>Use of “</a:t>
            </a:r>
            <a:r>
              <a:rPr lang="en-US" sz="5200" b="1" i="0" u="none" strike="noStrike" cap="none" dirty="0" err="1">
                <a:solidFill>
                  <a:srgbClr val="FFFFFF"/>
                </a:solidFill>
                <a:latin typeface="Helvetica Neue"/>
                <a:ea typeface="Helvetica Neue"/>
                <a:cs typeface="Helvetica Neue"/>
                <a:sym typeface="Helvetica Neue"/>
              </a:rPr>
              <a:t>var</a:t>
            </a:r>
            <a:r>
              <a:rPr lang="en-US" sz="5200" b="0" i="0" u="none" strike="noStrike" cap="none" dirty="0">
                <a:solidFill>
                  <a:srgbClr val="FFFFFF"/>
                </a:solidFill>
                <a:latin typeface="Helvetica Neue"/>
                <a:ea typeface="Helvetica Neue"/>
                <a:cs typeface="Helvetica Neue"/>
                <a:sym typeface="Helvetica Neue"/>
              </a:rPr>
              <a:t>”</a:t>
            </a:r>
          </a:p>
        </p:txBody>
      </p:sp>
      <p:sp>
        <p:nvSpPr>
          <p:cNvPr id="169" name="Shape 169"/>
          <p:cNvSpPr txBox="1">
            <a:spLocks noGrp="1"/>
          </p:cNvSpPr>
          <p:nvPr>
            <p:ph type="body" idx="1"/>
          </p:nvPr>
        </p:nvSpPr>
        <p:spPr>
          <a:xfrm>
            <a:off x="669726" y="1366242"/>
            <a:ext cx="7804500" cy="3315000"/>
          </a:xfrm>
          <a:prstGeom prst="rect">
            <a:avLst/>
          </a:prstGeom>
          <a:noFill/>
          <a:ln>
            <a:noFill/>
          </a:ln>
        </p:spPr>
        <p:txBody>
          <a:bodyPr lIns="32750" tIns="32750" rIns="32750" bIns="32750" anchor="ctr" anchorCtr="0">
            <a:noAutofit/>
          </a:bodyPr>
          <a:lstStyle/>
          <a:p>
            <a:pPr marL="292100" marR="0" lvl="0" indent="-292100" algn="l" rtl="0">
              <a:lnSpc>
                <a:spcPct val="100000"/>
              </a:lnSpc>
              <a:spcBef>
                <a:spcPts val="0"/>
              </a:spcBef>
              <a:spcAft>
                <a:spcPts val="0"/>
              </a:spcAft>
              <a:buClr>
                <a:srgbClr val="FFFFFF"/>
              </a:buClr>
              <a:buSzPct val="75000"/>
              <a:buFont typeface="Helvetica Neue"/>
              <a:buChar char="•"/>
            </a:pPr>
            <a:r>
              <a:rPr lang="en-US" sz="2400" b="0" i="0" u="none" strike="noStrike" cap="none" dirty="0">
                <a:solidFill>
                  <a:srgbClr val="FFFFFF"/>
                </a:solidFill>
                <a:latin typeface="Helvetica Neue"/>
                <a:ea typeface="Helvetica Neue"/>
                <a:cs typeface="Helvetica Neue"/>
                <a:sym typeface="Helvetica Neue"/>
              </a:rPr>
              <a:t>Local</a:t>
            </a:r>
          </a:p>
          <a:p>
            <a:pPr marL="1143000" marR="0" lvl="3" indent="-279400" algn="l" rtl="0">
              <a:lnSpc>
                <a:spcPct val="100000"/>
              </a:lnSpc>
              <a:spcBef>
                <a:spcPts val="2700"/>
              </a:spcBef>
              <a:spcAft>
                <a:spcPts val="0"/>
              </a:spcAft>
              <a:buClr>
                <a:srgbClr val="FFFFFF"/>
              </a:buClr>
              <a:buSzPct val="75000"/>
              <a:buFont typeface="Helvetica Neue"/>
              <a:buChar char="•"/>
            </a:pPr>
            <a:r>
              <a:rPr lang="en-US" sz="2400" b="0" i="0" u="none" strike="noStrike" cap="none" dirty="0">
                <a:solidFill>
                  <a:srgbClr val="FFFFFF"/>
                </a:solidFill>
                <a:latin typeface="Helvetica Neue"/>
                <a:ea typeface="Helvetica Neue"/>
                <a:cs typeface="Helvetica Neue"/>
                <a:sym typeface="Helvetica Neue"/>
              </a:rPr>
              <a:t>When used inside a function</a:t>
            </a:r>
          </a:p>
          <a:p>
            <a:pPr marL="292100" marR="0" lvl="0" indent="-292100" algn="l" rtl="0">
              <a:lnSpc>
                <a:spcPct val="100000"/>
              </a:lnSpc>
              <a:spcBef>
                <a:spcPts val="2700"/>
              </a:spcBef>
              <a:spcAft>
                <a:spcPts val="0"/>
              </a:spcAft>
              <a:buClr>
                <a:srgbClr val="FFFFFF"/>
              </a:buClr>
              <a:buSzPct val="75000"/>
              <a:buFont typeface="Helvetica Neue"/>
              <a:buChar char="•"/>
            </a:pPr>
            <a:r>
              <a:rPr lang="en-US" sz="2400" b="0" i="0" u="none" strike="noStrike" cap="none" dirty="0">
                <a:solidFill>
                  <a:srgbClr val="FFFFFF"/>
                </a:solidFill>
                <a:latin typeface="Helvetica Neue"/>
                <a:ea typeface="Helvetica Neue"/>
                <a:cs typeface="Helvetica Neue"/>
                <a:sym typeface="Helvetica Neue"/>
              </a:rPr>
              <a:t>Global</a:t>
            </a:r>
          </a:p>
          <a:p>
            <a:pPr marL="1143000" marR="0" lvl="3" indent="-279400" algn="l" rtl="0">
              <a:lnSpc>
                <a:spcPct val="100000"/>
              </a:lnSpc>
              <a:spcBef>
                <a:spcPts val="2700"/>
              </a:spcBef>
              <a:spcAft>
                <a:spcPts val="0"/>
              </a:spcAft>
              <a:buClr>
                <a:srgbClr val="FFFFFF"/>
              </a:buClr>
              <a:buSzPct val="75000"/>
              <a:buFont typeface="Helvetica Neue"/>
              <a:buChar char="•"/>
            </a:pPr>
            <a:r>
              <a:rPr lang="en-US" sz="2400" b="0" i="0" u="none" strike="noStrike" cap="none" dirty="0">
                <a:solidFill>
                  <a:srgbClr val="FFFFFF"/>
                </a:solidFill>
                <a:latin typeface="Helvetica Neue"/>
                <a:ea typeface="Helvetica Neue"/>
                <a:cs typeface="Helvetica Neue"/>
                <a:sym typeface="Helvetica Neue"/>
              </a:rPr>
              <a:t>When outside a function</a:t>
            </a:r>
          </a:p>
          <a:p>
            <a:pPr marL="1143000" marR="0" lvl="3" indent="-279400" algn="l" rtl="0">
              <a:lnSpc>
                <a:spcPct val="100000"/>
              </a:lnSpc>
              <a:spcBef>
                <a:spcPts val="2700"/>
              </a:spcBef>
              <a:spcAft>
                <a:spcPts val="0"/>
              </a:spcAft>
              <a:buClr>
                <a:srgbClr val="FFFFFF"/>
              </a:buClr>
              <a:buSzPct val="75000"/>
              <a:buFont typeface="Helvetica Neue"/>
              <a:buChar char="•"/>
            </a:pPr>
            <a:r>
              <a:rPr lang="en-US" sz="2400" b="0" i="0" u="none" strike="noStrike" cap="none" dirty="0">
                <a:solidFill>
                  <a:srgbClr val="FFFFFF"/>
                </a:solidFill>
                <a:latin typeface="Helvetica Neue"/>
                <a:ea typeface="Helvetica Neue"/>
                <a:cs typeface="Helvetica Neue"/>
                <a:sym typeface="Helvetica Neue"/>
              </a:rPr>
              <a:t>When </a:t>
            </a:r>
            <a:r>
              <a:rPr lang="en-US" sz="2400" b="0" i="0" u="none" strike="noStrike" cap="none" dirty="0" smtClean="0">
                <a:solidFill>
                  <a:srgbClr val="FFFFFF"/>
                </a:solidFill>
                <a:latin typeface="Helvetica Neue"/>
                <a:ea typeface="Helvetica Neue"/>
                <a:cs typeface="Helvetica Neue"/>
                <a:sym typeface="Helvetica Neue"/>
              </a:rPr>
              <a:t>‘</a:t>
            </a:r>
            <a:r>
              <a:rPr lang="en-US" sz="2400" b="0" i="0" u="none" strike="noStrike" cap="none" dirty="0" err="1" smtClean="0">
                <a:solidFill>
                  <a:srgbClr val="FFFFFF"/>
                </a:solidFill>
                <a:latin typeface="Helvetica Neue"/>
                <a:ea typeface="Helvetica Neue"/>
                <a:cs typeface="Helvetica Neue"/>
                <a:sym typeface="Helvetica Neue"/>
              </a:rPr>
              <a:t>var</a:t>
            </a:r>
            <a:r>
              <a:rPr lang="en-US" sz="2400" b="0" i="0" u="none" strike="noStrike" cap="none" dirty="0" smtClean="0">
                <a:solidFill>
                  <a:srgbClr val="FFFFFF"/>
                </a:solidFill>
                <a:latin typeface="Helvetica Neue"/>
                <a:ea typeface="Helvetica Neue"/>
                <a:cs typeface="Helvetica Neue"/>
                <a:sym typeface="Helvetica Neue"/>
              </a:rPr>
              <a:t>’ is omitted </a:t>
            </a:r>
            <a:r>
              <a:rPr lang="en-US" sz="2400" b="0" i="0" u="none" strike="noStrike" cap="none" dirty="0">
                <a:solidFill>
                  <a:srgbClr val="FFFFFF"/>
                </a:solidFill>
                <a:latin typeface="Helvetica Neue"/>
                <a:ea typeface="Helvetica Neue"/>
                <a:cs typeface="Helvetica Neue"/>
                <a:sym typeface="Helvetica Neue"/>
              </a:rPr>
              <a:t>(!)</a:t>
            </a:r>
          </a:p>
        </p:txBody>
      </p:sp>
    </p:spTree>
    <p:extLst>
      <p:ext uri="{BB962C8B-B14F-4D97-AF65-F5344CB8AC3E}">
        <p14:creationId xmlns:p14="http://schemas.microsoft.com/office/powerpoint/2010/main" val="1662095306"/>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Shape 321"/>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Functions</a:t>
            </a:r>
          </a:p>
        </p:txBody>
      </p:sp>
      <p:sp>
        <p:nvSpPr>
          <p:cNvPr id="322" name="Shape 322"/>
          <p:cNvSpPr txBox="1">
            <a:spLocks noGrp="1"/>
          </p:cNvSpPr>
          <p:nvPr>
            <p:ph type="body" idx="1"/>
          </p:nvPr>
        </p:nvSpPr>
        <p:spPr>
          <a:xfrm>
            <a:off x="669726" y="1366242"/>
            <a:ext cx="7804500" cy="3315000"/>
          </a:xfrm>
          <a:prstGeom prst="rect">
            <a:avLst/>
          </a:prstGeom>
          <a:noFill/>
          <a:ln>
            <a:noFill/>
          </a:ln>
        </p:spPr>
        <p:txBody>
          <a:bodyPr lIns="32750" tIns="32750" rIns="32750" bIns="32750" anchor="ctr" anchorCtr="0">
            <a:noAutofit/>
          </a:bodyPr>
          <a:lstStyle/>
          <a:p>
            <a:pPr marL="292100" marR="0" lvl="0" indent="-292100" algn="l" rtl="0">
              <a:lnSpc>
                <a:spcPct val="100000"/>
              </a:lnSpc>
              <a:spcBef>
                <a:spcPts val="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Functions are first class objects</a:t>
            </a:r>
          </a:p>
          <a:p>
            <a:pPr marL="292100" marR="0" lvl="0" indent="-292100" algn="l" rtl="0">
              <a:lnSpc>
                <a:spcPct val="100000"/>
              </a:lnSpc>
              <a:spcBef>
                <a:spcPts val="270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Can be created on their own</a:t>
            </a:r>
          </a:p>
          <a:p>
            <a:pPr marL="0" marR="0" lvl="0" indent="0" algn="l" rtl="0">
              <a:lnSpc>
                <a:spcPct val="100000"/>
              </a:lnSpc>
              <a:spcBef>
                <a:spcPts val="0"/>
              </a:spcBef>
              <a:spcAft>
                <a:spcPts val="0"/>
              </a:spcAft>
              <a:buClr>
                <a:srgbClr val="99CF50"/>
              </a:buClr>
              <a:buSzPct val="25000"/>
              <a:buFont typeface="Consolas"/>
              <a:buNone/>
            </a:pPr>
            <a:r>
              <a:rPr lang="en-US" sz="2600" b="0" i="0" u="none" strike="noStrike" cap="none">
                <a:solidFill>
                  <a:srgbClr val="99CF50"/>
                </a:solidFill>
                <a:latin typeface="Consolas"/>
                <a:ea typeface="Consolas"/>
                <a:cs typeface="Consolas"/>
                <a:sym typeface="Consolas"/>
              </a:rPr>
              <a:t>    function</a:t>
            </a:r>
            <a:r>
              <a:rPr lang="en-US" sz="2600" b="0" i="0" u="none" strike="noStrike" cap="none">
                <a:solidFill>
                  <a:srgbClr val="F8F8F8"/>
                </a:solidFill>
                <a:latin typeface="Consolas"/>
                <a:ea typeface="Consolas"/>
                <a:cs typeface="Consolas"/>
                <a:sym typeface="Consolas"/>
              </a:rPr>
              <a:t> </a:t>
            </a:r>
            <a:r>
              <a:rPr lang="en-US" sz="2600" b="0" i="0" u="none" strike="noStrike" cap="none">
                <a:solidFill>
                  <a:srgbClr val="89BDFF"/>
                </a:solidFill>
                <a:latin typeface="Consolas"/>
                <a:ea typeface="Consolas"/>
                <a:cs typeface="Consolas"/>
                <a:sym typeface="Consolas"/>
              </a:rPr>
              <a:t>foo</a:t>
            </a:r>
            <a:r>
              <a:rPr lang="en-US" sz="2600" b="0" i="0" u="none" strike="noStrike" cap="none">
                <a:solidFill>
                  <a:srgbClr val="F8F8F8"/>
                </a:solidFill>
                <a:latin typeface="Consolas"/>
                <a:ea typeface="Consolas"/>
                <a:cs typeface="Consolas"/>
                <a:sym typeface="Consolas"/>
              </a:rPr>
              <a:t>() {}</a:t>
            </a:r>
          </a:p>
          <a:p>
            <a:pPr marL="292100" marR="0" lvl="0" indent="-292100" algn="l" rtl="0">
              <a:lnSpc>
                <a:spcPct val="100000"/>
              </a:lnSpc>
              <a:spcBef>
                <a:spcPts val="270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Can assigned to a variable</a:t>
            </a:r>
          </a:p>
          <a:p>
            <a:pPr marL="0" marR="0" lvl="0" indent="0" algn="l" rtl="0">
              <a:lnSpc>
                <a:spcPct val="100000"/>
              </a:lnSpc>
              <a:spcBef>
                <a:spcPts val="0"/>
              </a:spcBef>
              <a:spcAft>
                <a:spcPts val="0"/>
              </a:spcAft>
              <a:buClr>
                <a:srgbClr val="99CF50"/>
              </a:buClr>
              <a:buSzPct val="25000"/>
              <a:buFont typeface="Consolas"/>
              <a:buNone/>
            </a:pPr>
            <a:r>
              <a:rPr lang="en-US" sz="2600" b="0" i="0" u="none" strike="noStrike" cap="none">
                <a:solidFill>
                  <a:srgbClr val="99CF50"/>
                </a:solidFill>
                <a:latin typeface="Consolas"/>
                <a:ea typeface="Consolas"/>
                <a:cs typeface="Consolas"/>
                <a:sym typeface="Consolas"/>
              </a:rPr>
              <a:t>    var</a:t>
            </a:r>
            <a:r>
              <a:rPr lang="en-US" sz="2600" b="0" i="0" u="none" strike="noStrike" cap="none">
                <a:solidFill>
                  <a:srgbClr val="F8F8F8"/>
                </a:solidFill>
                <a:latin typeface="Consolas"/>
                <a:ea typeface="Consolas"/>
                <a:cs typeface="Consolas"/>
                <a:sym typeface="Consolas"/>
              </a:rPr>
              <a:t> </a:t>
            </a:r>
            <a:r>
              <a:rPr lang="en-US" sz="2600" b="0" i="0" u="none" strike="noStrike" cap="none">
                <a:solidFill>
                  <a:srgbClr val="89BDFF"/>
                </a:solidFill>
                <a:latin typeface="Consolas"/>
                <a:ea typeface="Consolas"/>
                <a:cs typeface="Consolas"/>
                <a:sym typeface="Consolas"/>
              </a:rPr>
              <a:t>x</a:t>
            </a:r>
            <a:r>
              <a:rPr lang="en-US" sz="2600" b="0" i="0" u="none" strike="noStrike" cap="none">
                <a:solidFill>
                  <a:srgbClr val="F8F8F8"/>
                </a:solidFill>
                <a:latin typeface="Consolas"/>
                <a:ea typeface="Consolas"/>
                <a:cs typeface="Consolas"/>
                <a:sym typeface="Consolas"/>
              </a:rPr>
              <a:t> </a:t>
            </a:r>
            <a:r>
              <a:rPr lang="en-US" sz="2600" b="0" i="0" u="none" strike="noStrike" cap="none">
                <a:solidFill>
                  <a:srgbClr val="E28964"/>
                </a:solidFill>
                <a:latin typeface="Consolas"/>
                <a:ea typeface="Consolas"/>
                <a:cs typeface="Consolas"/>
                <a:sym typeface="Consolas"/>
              </a:rPr>
              <a:t>=</a:t>
            </a:r>
            <a:r>
              <a:rPr lang="en-US" sz="2600" b="0" i="0" u="none" strike="noStrike" cap="none">
                <a:solidFill>
                  <a:srgbClr val="F8F8F8"/>
                </a:solidFill>
                <a:latin typeface="Consolas"/>
                <a:ea typeface="Consolas"/>
                <a:cs typeface="Consolas"/>
                <a:sym typeface="Consolas"/>
              </a:rPr>
              <a:t> </a:t>
            </a:r>
            <a:r>
              <a:rPr lang="en-US" sz="2600" b="0" i="0" u="none" strike="noStrike" cap="none">
                <a:solidFill>
                  <a:srgbClr val="99CF50"/>
                </a:solidFill>
                <a:latin typeface="Consolas"/>
                <a:ea typeface="Consolas"/>
                <a:cs typeface="Consolas"/>
                <a:sym typeface="Consolas"/>
              </a:rPr>
              <a:t>function</a:t>
            </a:r>
            <a:r>
              <a:rPr lang="en-US" sz="2600" b="0" i="0" u="none" strike="noStrike" cap="none">
                <a:solidFill>
                  <a:srgbClr val="F8F8F8"/>
                </a:solidFill>
                <a:latin typeface="Consolas"/>
                <a:ea typeface="Consolas"/>
                <a:cs typeface="Consolas"/>
                <a:sym typeface="Consolas"/>
              </a:rPr>
              <a:t>() {}</a:t>
            </a:r>
          </a:p>
        </p:txBody>
      </p:sp>
    </p:spTree>
    <p:extLst>
      <p:ext uri="{BB962C8B-B14F-4D97-AF65-F5344CB8AC3E}">
        <p14:creationId xmlns:p14="http://schemas.microsoft.com/office/powerpoint/2010/main" val="1721359901"/>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Events</a:t>
            </a:r>
            <a:endParaRPr lang="en-US" dirty="0"/>
          </a:p>
        </p:txBody>
      </p:sp>
      <p:sp>
        <p:nvSpPr>
          <p:cNvPr id="3" name="Text Placeholder 2"/>
          <p:cNvSpPr>
            <a:spLocks noGrp="1"/>
          </p:cNvSpPr>
          <p:nvPr>
            <p:ph type="body" idx="1"/>
          </p:nvPr>
        </p:nvSpPr>
        <p:spPr/>
        <p:txBody>
          <a:bodyPr/>
          <a:lstStyle/>
          <a:p>
            <a:r>
              <a:rPr lang="en-US" u="sng" dirty="0" smtClean="0">
                <a:solidFill>
                  <a:srgbClr val="FFC000"/>
                </a:solidFill>
              </a:rPr>
              <a:t>Examples when Events are executed:</a:t>
            </a:r>
          </a:p>
          <a:p>
            <a:pPr marL="711000" lvl="3">
              <a:buFontTx/>
              <a:buChar char="-"/>
            </a:pPr>
            <a:r>
              <a:rPr lang="en-US" dirty="0" smtClean="0">
                <a:sym typeface="Wingdings"/>
              </a:rPr>
              <a:t>clicked on a button</a:t>
            </a:r>
          </a:p>
          <a:p>
            <a:pPr marL="711000" lvl="3">
              <a:buFontTx/>
              <a:buChar char="-"/>
            </a:pPr>
            <a:r>
              <a:rPr lang="en-US" dirty="0">
                <a:sym typeface="Wingdings"/>
              </a:rPr>
              <a:t>c</a:t>
            </a:r>
            <a:r>
              <a:rPr lang="en-US" dirty="0" smtClean="0">
                <a:sym typeface="Wingdings"/>
              </a:rPr>
              <a:t>licked on a page</a:t>
            </a:r>
          </a:p>
          <a:p>
            <a:pPr marL="711000" lvl="3">
              <a:buFontTx/>
              <a:buChar char="-"/>
            </a:pPr>
            <a:r>
              <a:rPr lang="en-US" dirty="0">
                <a:sym typeface="Wingdings"/>
              </a:rPr>
              <a:t>p</a:t>
            </a:r>
            <a:r>
              <a:rPr lang="en-US" dirty="0" smtClean="0">
                <a:sym typeface="Wingdings"/>
              </a:rPr>
              <a:t>ressed on enter-key</a:t>
            </a:r>
          </a:p>
          <a:p>
            <a:endParaRPr lang="en-US" dirty="0" smtClean="0">
              <a:sym typeface="Wingdings"/>
            </a:endParaRPr>
          </a:p>
        </p:txBody>
      </p:sp>
    </p:spTree>
    <p:extLst>
      <p:ext uri="{BB962C8B-B14F-4D97-AF65-F5344CB8AC3E}">
        <p14:creationId xmlns:p14="http://schemas.microsoft.com/office/powerpoint/2010/main" val="1468782542"/>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solidFill>
                  <a:srgbClr val="FFC000"/>
                </a:solidFill>
              </a:rPr>
              <a:t>o</a:t>
            </a:r>
            <a:r>
              <a:rPr lang="en-US" dirty="0" err="1" smtClean="0">
                <a:solidFill>
                  <a:srgbClr val="FFC000"/>
                </a:solidFill>
              </a:rPr>
              <a:t>nclick</a:t>
            </a:r>
            <a:r>
              <a:rPr lang="en-US" dirty="0" smtClean="0"/>
              <a:t> Event</a:t>
            </a:r>
            <a:endParaRPr lang="en-US" dirty="0"/>
          </a:p>
        </p:txBody>
      </p:sp>
      <p:sp>
        <p:nvSpPr>
          <p:cNvPr id="3" name="Text Placeholder 2"/>
          <p:cNvSpPr>
            <a:spLocks noGrp="1"/>
          </p:cNvSpPr>
          <p:nvPr>
            <p:ph type="body" idx="1"/>
          </p:nvPr>
        </p:nvSpPr>
        <p:spPr/>
        <p:txBody>
          <a:bodyPr/>
          <a:lstStyle/>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4826" y="1366242"/>
            <a:ext cx="7734300" cy="147320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6326" y="3576342"/>
            <a:ext cx="6591300" cy="1104900"/>
          </a:xfrm>
          <a:prstGeom prst="rect">
            <a:avLst/>
          </a:prstGeom>
        </p:spPr>
      </p:pic>
    </p:spTree>
    <p:extLst>
      <p:ext uri="{BB962C8B-B14F-4D97-AF65-F5344CB8AC3E}">
        <p14:creationId xmlns:p14="http://schemas.microsoft.com/office/powerpoint/2010/main" val="1910004979"/>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2</a:t>
            </a:r>
            <a:endParaRPr lang="en-US" dirty="0"/>
          </a:p>
        </p:txBody>
      </p:sp>
      <p:sp>
        <p:nvSpPr>
          <p:cNvPr id="3" name="Text Placeholder 2"/>
          <p:cNvSpPr>
            <a:spLocks noGrp="1"/>
          </p:cNvSpPr>
          <p:nvPr>
            <p:ph type="body" idx="1"/>
          </p:nvPr>
        </p:nvSpPr>
        <p:spPr/>
        <p:txBody>
          <a:bodyPr/>
          <a:lstStyle/>
          <a:p>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7571" y="1456779"/>
            <a:ext cx="7176655" cy="3555102"/>
          </a:xfrm>
          <a:prstGeom prst="rect">
            <a:avLst/>
          </a:prstGeom>
        </p:spPr>
      </p:pic>
    </p:spTree>
    <p:extLst>
      <p:ext uri="{BB962C8B-B14F-4D97-AF65-F5344CB8AC3E}">
        <p14:creationId xmlns:p14="http://schemas.microsoft.com/office/powerpoint/2010/main" val="1686632084"/>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3</a:t>
            </a:r>
            <a:endParaRPr lang="en-US" dirty="0"/>
          </a:p>
        </p:txBody>
      </p:sp>
      <p:sp>
        <p:nvSpPr>
          <p:cNvPr id="3" name="Text Placeholder 2"/>
          <p:cNvSpPr>
            <a:spLocks noGrp="1"/>
          </p:cNvSpPr>
          <p:nvPr>
            <p:ph type="body" idx="1"/>
          </p:nvPr>
        </p:nvSpPr>
        <p:spPr/>
        <p:txBody>
          <a:bodyPr/>
          <a:lstStyle/>
          <a:p>
            <a:pPr marL="114300" indent="0" algn="ctr">
              <a:buNone/>
            </a:pPr>
            <a:r>
              <a:rPr lang="en-US" sz="3600" dirty="0">
                <a:solidFill>
                  <a:srgbClr val="FFC000"/>
                </a:solidFill>
              </a:rPr>
              <a:t>Adding a personalized welcome message</a:t>
            </a:r>
          </a:p>
          <a:p>
            <a:pPr marL="114300" indent="0" algn="ctr">
              <a:buNone/>
            </a:pPr>
            <a:endParaRPr lang="en-US" sz="3600" dirty="0">
              <a:solidFill>
                <a:srgbClr val="FFC000"/>
              </a:solidFill>
            </a:endParaRPr>
          </a:p>
        </p:txBody>
      </p:sp>
    </p:spTree>
    <p:extLst>
      <p:ext uri="{BB962C8B-B14F-4D97-AF65-F5344CB8AC3E}">
        <p14:creationId xmlns:p14="http://schemas.microsoft.com/office/powerpoint/2010/main" val="73339912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Shape 83"/>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JavaScript</a:t>
            </a:r>
          </a:p>
        </p:txBody>
      </p:sp>
      <p:sp>
        <p:nvSpPr>
          <p:cNvPr id="84" name="Shape 84"/>
          <p:cNvSpPr txBox="1">
            <a:spLocks noGrp="1"/>
          </p:cNvSpPr>
          <p:nvPr>
            <p:ph type="body" idx="1"/>
          </p:nvPr>
        </p:nvSpPr>
        <p:spPr>
          <a:xfrm>
            <a:off x="669726" y="1366242"/>
            <a:ext cx="7804500" cy="3315000"/>
          </a:xfrm>
          <a:prstGeom prst="rect">
            <a:avLst/>
          </a:prstGeom>
          <a:noFill/>
          <a:ln>
            <a:noFill/>
          </a:ln>
        </p:spPr>
        <p:txBody>
          <a:bodyPr lIns="32750" tIns="32750" rIns="32750" bIns="32750" anchor="ctr" anchorCtr="0">
            <a:noAutofit/>
          </a:bodyPr>
          <a:lstStyle/>
          <a:p>
            <a:pPr marL="292100" marR="0" lvl="0" indent="-292100" algn="l" rtl="0">
              <a:lnSpc>
                <a:spcPct val="100000"/>
              </a:lnSpc>
              <a:spcBef>
                <a:spcPts val="2700"/>
              </a:spcBef>
              <a:spcAft>
                <a:spcPts val="0"/>
              </a:spcAft>
              <a:buClr>
                <a:srgbClr val="FFFFFF"/>
              </a:buClr>
              <a:buSzPct val="75000"/>
              <a:buFont typeface="Helvetica Neue"/>
              <a:buChar char="•"/>
            </a:pPr>
            <a:r>
              <a:rPr lang="en-US" sz="2400" b="0" i="0" u="none" strike="noStrike" cap="none" dirty="0" smtClean="0">
                <a:solidFill>
                  <a:srgbClr val="FFFFFF"/>
                </a:solidFill>
                <a:latin typeface="Helvetica Neue"/>
                <a:ea typeface="Helvetica Neue"/>
                <a:cs typeface="Helvetica Neue"/>
                <a:sym typeface="Helvetica Neue"/>
              </a:rPr>
              <a:t>Object-oriented</a:t>
            </a:r>
            <a:endParaRPr lang="en-US" sz="2400" b="0" i="0" u="none" strike="noStrike" cap="none" dirty="0">
              <a:solidFill>
                <a:srgbClr val="FFFFFF"/>
              </a:solidFill>
              <a:latin typeface="Helvetica Neue"/>
              <a:ea typeface="Helvetica Neue"/>
              <a:cs typeface="Helvetica Neue"/>
              <a:sym typeface="Helvetica Neue"/>
            </a:endParaRPr>
          </a:p>
          <a:p>
            <a:pPr marL="292100" marR="0" lvl="0" indent="-292100" algn="l" rtl="0">
              <a:lnSpc>
                <a:spcPct val="100000"/>
              </a:lnSpc>
              <a:spcBef>
                <a:spcPts val="2700"/>
              </a:spcBef>
              <a:spcAft>
                <a:spcPts val="0"/>
              </a:spcAft>
              <a:buClr>
                <a:srgbClr val="FFFFFF"/>
              </a:buClr>
              <a:buSzPct val="75000"/>
              <a:buFont typeface="Helvetica Neue"/>
              <a:buChar char="•"/>
            </a:pPr>
            <a:r>
              <a:rPr lang="en-US" sz="2400" b="0" i="0" u="none" strike="noStrike" cap="none" dirty="0">
                <a:solidFill>
                  <a:srgbClr val="FFFFFF"/>
                </a:solidFill>
                <a:latin typeface="Helvetica Neue"/>
                <a:ea typeface="Helvetica Neue"/>
                <a:cs typeface="Helvetica Neue"/>
                <a:sym typeface="Helvetica Neue"/>
              </a:rPr>
              <a:t>Scripting language</a:t>
            </a:r>
          </a:p>
          <a:p>
            <a:pPr marL="571500" marR="0" lvl="1" indent="-279400" algn="l" rtl="0">
              <a:lnSpc>
                <a:spcPct val="100000"/>
              </a:lnSpc>
              <a:spcBef>
                <a:spcPts val="2700"/>
              </a:spcBef>
              <a:spcAft>
                <a:spcPts val="0"/>
              </a:spcAft>
              <a:buClr>
                <a:srgbClr val="FFFFFF"/>
              </a:buClr>
              <a:buSzPct val="75000"/>
              <a:buFont typeface="Helvetica Neue"/>
              <a:buChar char="•"/>
            </a:pPr>
            <a:r>
              <a:rPr lang="en-US" sz="2400" b="0" i="0" u="none" strike="noStrike" cap="none" dirty="0">
                <a:solidFill>
                  <a:srgbClr val="FFFFFF"/>
                </a:solidFill>
                <a:latin typeface="Helvetica Neue"/>
                <a:ea typeface="Helvetica Neue"/>
                <a:cs typeface="Helvetica Neue"/>
                <a:sym typeface="Helvetica Neue"/>
              </a:rPr>
              <a:t>Depends on </a:t>
            </a:r>
            <a:r>
              <a:rPr lang="en-US" dirty="0">
                <a:solidFill>
                  <a:srgbClr val="FFC000"/>
                </a:solidFill>
              </a:rPr>
              <a:t>B</a:t>
            </a:r>
            <a:r>
              <a:rPr lang="en-US" sz="2400" b="0" i="0" u="none" strike="noStrike" cap="none" dirty="0" smtClean="0">
                <a:solidFill>
                  <a:srgbClr val="FFC000"/>
                </a:solidFill>
                <a:latin typeface="Helvetica Neue"/>
                <a:ea typeface="Helvetica Neue"/>
                <a:cs typeface="Helvetica Neue"/>
                <a:sym typeface="Helvetica Neue"/>
              </a:rPr>
              <a:t>rowser</a:t>
            </a:r>
            <a:r>
              <a:rPr lang="en-US" sz="2400" b="0" i="0" u="none" strike="noStrike" cap="none" dirty="0" smtClean="0">
                <a:solidFill>
                  <a:srgbClr val="FFFFFF"/>
                </a:solidFill>
                <a:latin typeface="Helvetica Neue"/>
                <a:ea typeface="Helvetica Neue"/>
                <a:cs typeface="Helvetica Neue"/>
                <a:sym typeface="Helvetica Neue"/>
              </a:rPr>
              <a:t> </a:t>
            </a:r>
            <a:r>
              <a:rPr lang="en-US" sz="2400" b="0" i="0" u="none" strike="noStrike" cap="none" dirty="0">
                <a:solidFill>
                  <a:srgbClr val="FFFFFF"/>
                </a:solidFill>
                <a:latin typeface="Helvetica Neue"/>
                <a:ea typeface="Helvetica Neue"/>
                <a:cs typeface="Helvetica Neue"/>
                <a:sym typeface="Helvetica Neue"/>
              </a:rPr>
              <a:t>or </a:t>
            </a:r>
            <a:r>
              <a:rPr lang="en-US" sz="2400" b="0" i="0" u="none" strike="noStrike" cap="none" dirty="0">
                <a:solidFill>
                  <a:srgbClr val="92D050"/>
                </a:solidFill>
                <a:latin typeface="Helvetica Neue"/>
                <a:ea typeface="Helvetica Neue"/>
                <a:cs typeface="Helvetica Neue"/>
                <a:sym typeface="Helvetica Neue"/>
              </a:rPr>
              <a:t>Node</a:t>
            </a:r>
            <a:r>
              <a:rPr lang="en-US" sz="2400" b="0" i="0" u="none" strike="noStrike" cap="none" dirty="0">
                <a:solidFill>
                  <a:srgbClr val="FFFFFF"/>
                </a:solidFill>
                <a:latin typeface="Helvetica Neue"/>
                <a:ea typeface="Helvetica Neue"/>
                <a:cs typeface="Helvetica Neue"/>
                <a:sym typeface="Helvetica Neue"/>
              </a:rPr>
              <a:t> to execute</a:t>
            </a:r>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Text Placeholder 2"/>
          <p:cNvSpPr>
            <a:spLocks noGrp="1"/>
          </p:cNvSpPr>
          <p:nvPr>
            <p:ph type="body" idx="1"/>
          </p:nvPr>
        </p:nvSpPr>
        <p:spPr/>
        <p:txBody>
          <a:bodyPr/>
          <a:lstStyle/>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53880" y="187036"/>
            <a:ext cx="3526314" cy="4308764"/>
          </a:xfrm>
          <a:prstGeom prst="rect">
            <a:avLst/>
          </a:prstGeom>
        </p:spPr>
      </p:pic>
    </p:spTree>
    <p:extLst>
      <p:ext uri="{BB962C8B-B14F-4D97-AF65-F5344CB8AC3E}">
        <p14:creationId xmlns:p14="http://schemas.microsoft.com/office/powerpoint/2010/main" val="1776421318"/>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3700" y="1447800"/>
            <a:ext cx="5816600" cy="2235200"/>
          </a:xfrm>
          <a:prstGeom prst="rect">
            <a:avLst/>
          </a:prstGeom>
        </p:spPr>
      </p:pic>
    </p:spTree>
    <p:extLst>
      <p:ext uri="{BB962C8B-B14F-4D97-AF65-F5344CB8AC3E}">
        <p14:creationId xmlns:p14="http://schemas.microsoft.com/office/powerpoint/2010/main" val="1995431032"/>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27549" y="265106"/>
            <a:ext cx="3562958" cy="4416136"/>
          </a:xfrm>
          <a:prstGeom prst="rect">
            <a:avLst/>
          </a:prstGeom>
        </p:spPr>
      </p:pic>
    </p:spTree>
    <p:extLst>
      <p:ext uri="{BB962C8B-B14F-4D97-AF65-F5344CB8AC3E}">
        <p14:creationId xmlns:p14="http://schemas.microsoft.com/office/powerpoint/2010/main" val="2104723272"/>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Text Placeholder 2"/>
          <p:cNvSpPr>
            <a:spLocks noGrp="1"/>
          </p:cNvSpPr>
          <p:nvPr>
            <p:ph type="body" idx="1"/>
          </p:nvPr>
        </p:nvSpPr>
        <p:spPr/>
        <p:txBody>
          <a:bodyPr/>
          <a:lstStyle/>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4500" y="2044700"/>
            <a:ext cx="8255000" cy="1054100"/>
          </a:xfrm>
          <a:prstGeom prst="rect">
            <a:avLst/>
          </a:prstGeom>
        </p:spPr>
      </p:pic>
    </p:spTree>
    <p:extLst>
      <p:ext uri="{BB962C8B-B14F-4D97-AF65-F5344CB8AC3E}">
        <p14:creationId xmlns:p14="http://schemas.microsoft.com/office/powerpoint/2010/main" val="375919484"/>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4500" y="1562100"/>
            <a:ext cx="8255000" cy="2006600"/>
          </a:xfrm>
          <a:prstGeom prst="rect">
            <a:avLst/>
          </a:prstGeom>
        </p:spPr>
      </p:pic>
    </p:spTree>
    <p:extLst>
      <p:ext uri="{BB962C8B-B14F-4D97-AF65-F5344CB8AC3E}">
        <p14:creationId xmlns:p14="http://schemas.microsoft.com/office/powerpoint/2010/main" val="320479158"/>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9100" y="1244600"/>
            <a:ext cx="8305800" cy="2641600"/>
          </a:xfrm>
          <a:prstGeom prst="rect">
            <a:avLst/>
          </a:prstGeom>
        </p:spPr>
      </p:pic>
    </p:spTree>
    <p:extLst>
      <p:ext uri="{BB962C8B-B14F-4D97-AF65-F5344CB8AC3E}">
        <p14:creationId xmlns:p14="http://schemas.microsoft.com/office/powerpoint/2010/main" val="404221830"/>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079500"/>
            <a:ext cx="8216900" cy="2971800"/>
          </a:xfrm>
          <a:prstGeom prst="rect">
            <a:avLst/>
          </a:prstGeom>
        </p:spPr>
      </p:pic>
    </p:spTree>
    <p:extLst>
      <p:ext uri="{BB962C8B-B14F-4D97-AF65-F5344CB8AC3E}">
        <p14:creationId xmlns:p14="http://schemas.microsoft.com/office/powerpoint/2010/main" val="1265521349"/>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4500" y="1397000"/>
            <a:ext cx="8242300" cy="2336800"/>
          </a:xfrm>
          <a:prstGeom prst="rect">
            <a:avLst/>
          </a:prstGeom>
        </p:spPr>
      </p:pic>
    </p:spTree>
    <p:extLst>
      <p:ext uri="{BB962C8B-B14F-4D97-AF65-F5344CB8AC3E}">
        <p14:creationId xmlns:p14="http://schemas.microsoft.com/office/powerpoint/2010/main" val="1590553025"/>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Solution</a:t>
            </a:r>
            <a:endParaRPr lang="en-US" dirty="0"/>
          </a:p>
        </p:txBody>
      </p:sp>
      <p:sp>
        <p:nvSpPr>
          <p:cNvPr id="3" name="Text Placeholder 2"/>
          <p:cNvSpPr>
            <a:spLocks noGrp="1"/>
          </p:cNvSpPr>
          <p:nvPr>
            <p:ph type="body" idx="1"/>
          </p:nvPr>
        </p:nvSpPr>
        <p:spPr/>
        <p:txBody>
          <a:bodyPr/>
          <a:lstStyle/>
          <a:p>
            <a:r>
              <a:rPr lang="en-US" dirty="0"/>
              <a:t>https://</a:t>
            </a:r>
            <a:r>
              <a:rPr lang="en-US" dirty="0" err="1"/>
              <a:t>github.com</a:t>
            </a:r>
            <a:r>
              <a:rPr lang="en-US" dirty="0"/>
              <a:t>/</a:t>
            </a:r>
            <a:r>
              <a:rPr lang="en-US" dirty="0" err="1"/>
              <a:t>mdn</a:t>
            </a:r>
            <a:r>
              <a:rPr lang="en-US" dirty="0"/>
              <a:t>/beginner-html-site-scripted/blob/</a:t>
            </a:r>
            <a:r>
              <a:rPr lang="en-US" dirty="0" err="1"/>
              <a:t>gh</a:t>
            </a:r>
            <a:r>
              <a:rPr lang="en-US" dirty="0"/>
              <a:t>-pages/scripts/</a:t>
            </a:r>
            <a:r>
              <a:rPr lang="en-US" dirty="0" err="1"/>
              <a:t>main.js</a:t>
            </a:r>
            <a:endParaRPr lang="en-US" dirty="0"/>
          </a:p>
        </p:txBody>
      </p:sp>
    </p:spTree>
    <p:extLst>
      <p:ext uri="{BB962C8B-B14F-4D97-AF65-F5344CB8AC3E}">
        <p14:creationId xmlns:p14="http://schemas.microsoft.com/office/powerpoint/2010/main" val="964798858"/>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Text Placeholder 2"/>
          <p:cNvSpPr>
            <a:spLocks noGrp="1"/>
          </p:cNvSpPr>
          <p:nvPr>
            <p:ph type="body" idx="1"/>
          </p:nvPr>
        </p:nvSpPr>
        <p:spPr/>
        <p:txBody>
          <a:bodyPr/>
          <a:lstStyle/>
          <a:p>
            <a:pPr marL="114300" indent="0" algn="ctr">
              <a:buNone/>
            </a:pPr>
            <a:r>
              <a:rPr lang="en-US" sz="4800" dirty="0" smtClean="0"/>
              <a:t>Iterators/ Loops</a:t>
            </a:r>
            <a:endParaRPr lang="en-US" sz="4800" dirty="0"/>
          </a:p>
        </p:txBody>
      </p:sp>
    </p:spTree>
    <p:extLst>
      <p:ext uri="{BB962C8B-B14F-4D97-AF65-F5344CB8AC3E}">
        <p14:creationId xmlns:p14="http://schemas.microsoft.com/office/powerpoint/2010/main" val="8248299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Shape 89"/>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Client-side</a:t>
            </a:r>
          </a:p>
        </p:txBody>
      </p:sp>
      <p:sp>
        <p:nvSpPr>
          <p:cNvPr id="90" name="Shape 90"/>
          <p:cNvSpPr txBox="1">
            <a:spLocks noGrp="1"/>
          </p:cNvSpPr>
          <p:nvPr>
            <p:ph type="body" idx="1"/>
          </p:nvPr>
        </p:nvSpPr>
        <p:spPr>
          <a:xfrm>
            <a:off x="669726" y="1366242"/>
            <a:ext cx="7804500" cy="3315000"/>
          </a:xfrm>
          <a:prstGeom prst="rect">
            <a:avLst/>
          </a:prstGeom>
          <a:noFill/>
          <a:ln>
            <a:noFill/>
          </a:ln>
        </p:spPr>
        <p:txBody>
          <a:bodyPr lIns="32750" tIns="32750" rIns="32750" bIns="32750" anchor="ctr" anchorCtr="0">
            <a:noAutofit/>
          </a:bodyPr>
          <a:lstStyle/>
          <a:p>
            <a:pPr marL="292100" marR="0" lvl="0" indent="-292100" algn="l" rtl="0">
              <a:lnSpc>
                <a:spcPct val="100000"/>
              </a:lnSpc>
              <a:spcBef>
                <a:spcPts val="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Javascript can be executed by browsers</a:t>
            </a:r>
          </a:p>
          <a:p>
            <a:pPr marL="292100" marR="0" lvl="0" indent="-292100" algn="l" rtl="0">
              <a:lnSpc>
                <a:spcPct val="100000"/>
              </a:lnSpc>
              <a:spcBef>
                <a:spcPts val="2700"/>
              </a:spcBef>
              <a:spcAft>
                <a:spcPts val="0"/>
              </a:spcAft>
              <a:buClr>
                <a:srgbClr val="FFFFFF"/>
              </a:buClr>
              <a:buSzPct val="75000"/>
              <a:buFont typeface="Helvetica Neue"/>
              <a:buChar char="•"/>
            </a:pPr>
            <a:r>
              <a:rPr lang="en-US"/>
              <a:t>The b</a:t>
            </a:r>
            <a:r>
              <a:rPr lang="en-US" sz="2400" b="0" i="0" u="none" strike="noStrike" cap="none">
                <a:solidFill>
                  <a:srgbClr val="FFFFFF"/>
                </a:solidFill>
                <a:latin typeface="Helvetica Neue"/>
                <a:ea typeface="Helvetica Neue"/>
                <a:cs typeface="Helvetica Neue"/>
                <a:sym typeface="Helvetica Neue"/>
              </a:rPr>
              <a:t>rowser </a:t>
            </a:r>
            <a:r>
              <a:rPr lang="en-US"/>
              <a:t>extends Javascript to:</a:t>
            </a:r>
          </a:p>
          <a:p>
            <a:pPr marL="863600" marR="0" lvl="2" indent="-292100" algn="l" rtl="0">
              <a:lnSpc>
                <a:spcPct val="100000"/>
              </a:lnSpc>
              <a:spcBef>
                <a:spcPts val="270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Manipulate DOM (Data Object Model)</a:t>
            </a:r>
          </a:p>
          <a:p>
            <a:pPr marL="863600" marR="0" lvl="2" indent="-292100" algn="l" rtl="0">
              <a:lnSpc>
                <a:spcPct val="100000"/>
              </a:lnSpc>
              <a:spcBef>
                <a:spcPts val="270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Interact with services from the browser</a:t>
            </a:r>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Shape 235"/>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dirty="0">
                <a:solidFill>
                  <a:srgbClr val="FFFFFF"/>
                </a:solidFill>
                <a:latin typeface="Helvetica Neue"/>
                <a:ea typeface="Helvetica Neue"/>
                <a:cs typeface="Helvetica Neue"/>
                <a:sym typeface="Helvetica Neue"/>
              </a:rPr>
              <a:t>Iterators</a:t>
            </a:r>
          </a:p>
        </p:txBody>
      </p:sp>
      <p:sp>
        <p:nvSpPr>
          <p:cNvPr id="236" name="Shape 236"/>
          <p:cNvSpPr/>
          <p:nvPr/>
        </p:nvSpPr>
        <p:spPr>
          <a:xfrm>
            <a:off x="800525" y="1419825"/>
            <a:ext cx="6658500" cy="2304000"/>
          </a:xfrm>
          <a:prstGeom prst="rect">
            <a:avLst/>
          </a:prstGeom>
          <a:noFill/>
          <a:ln>
            <a:noFill/>
          </a:ln>
        </p:spPr>
        <p:txBody>
          <a:bodyPr lIns="32750" tIns="32750" rIns="32750" bIns="32750" anchor="ctr" anchorCtr="0">
            <a:noAutofit/>
          </a:bodyPr>
          <a:lstStyle/>
          <a:p>
            <a:pPr marL="0" marR="0" lvl="0" indent="0" algn="l" rtl="0">
              <a:lnSpc>
                <a:spcPct val="100000"/>
              </a:lnSpc>
              <a:spcBef>
                <a:spcPts val="0"/>
              </a:spcBef>
              <a:spcAft>
                <a:spcPts val="0"/>
              </a:spcAft>
              <a:buClr>
                <a:srgbClr val="E28964"/>
              </a:buClr>
              <a:buSzPct val="25000"/>
              <a:buFont typeface="Consolas"/>
              <a:buNone/>
            </a:pPr>
            <a:r>
              <a:rPr lang="en-US" sz="2600" b="0" i="0" u="none" strike="noStrike" cap="none" dirty="0">
                <a:solidFill>
                  <a:srgbClr val="E28964"/>
                </a:solidFill>
                <a:latin typeface="Consolas"/>
                <a:ea typeface="Consolas"/>
                <a:cs typeface="Consolas"/>
                <a:sym typeface="Consolas"/>
              </a:rPr>
              <a:t>while</a:t>
            </a:r>
            <a:r>
              <a:rPr lang="en-US" sz="2600" b="0" i="0" u="none" strike="noStrike" cap="none" dirty="0">
                <a:solidFill>
                  <a:srgbClr val="F8F8F8"/>
                </a:solidFill>
                <a:latin typeface="Consolas"/>
                <a:ea typeface="Consolas"/>
                <a:cs typeface="Consolas"/>
                <a:sym typeface="Consolas"/>
              </a:rPr>
              <a:t> (expression) { .. }</a:t>
            </a:r>
          </a:p>
          <a:p>
            <a:pPr marL="0" marR="0" lvl="0" indent="0" algn="l" rtl="0">
              <a:lnSpc>
                <a:spcPct val="100000"/>
              </a:lnSpc>
              <a:spcBef>
                <a:spcPts val="0"/>
              </a:spcBef>
              <a:spcAft>
                <a:spcPts val="0"/>
              </a:spcAft>
              <a:buClr>
                <a:srgbClr val="F8F8F8"/>
              </a:buClr>
              <a:buFont typeface="Consolas"/>
              <a:buNone/>
            </a:pPr>
            <a:endParaRPr sz="2600" b="0" i="0" u="none" strike="noStrike" cap="none" dirty="0">
              <a:solidFill>
                <a:srgbClr val="F8F8F8"/>
              </a:solidFill>
              <a:latin typeface="Consolas"/>
              <a:ea typeface="Consolas"/>
              <a:cs typeface="Consolas"/>
              <a:sym typeface="Consolas"/>
            </a:endParaRPr>
          </a:p>
          <a:p>
            <a:pPr marL="0" marR="0" lvl="0" indent="0" algn="l" rtl="0">
              <a:lnSpc>
                <a:spcPct val="100000"/>
              </a:lnSpc>
              <a:spcBef>
                <a:spcPts val="0"/>
              </a:spcBef>
              <a:spcAft>
                <a:spcPts val="0"/>
              </a:spcAft>
              <a:buClr>
                <a:srgbClr val="E28964"/>
              </a:buClr>
              <a:buSzPct val="25000"/>
              <a:buFont typeface="Consolas"/>
              <a:buNone/>
            </a:pPr>
            <a:r>
              <a:rPr lang="en-US" sz="2600" b="0" i="0" u="none" strike="noStrike" cap="none" dirty="0">
                <a:solidFill>
                  <a:srgbClr val="E28964"/>
                </a:solidFill>
                <a:latin typeface="Consolas"/>
                <a:ea typeface="Consolas"/>
                <a:cs typeface="Consolas"/>
                <a:sym typeface="Consolas"/>
              </a:rPr>
              <a:t>for</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err="1">
                <a:solidFill>
                  <a:srgbClr val="F8F8F8"/>
                </a:solidFill>
                <a:latin typeface="Consolas"/>
                <a:ea typeface="Consolas"/>
                <a:cs typeface="Consolas"/>
                <a:sym typeface="Consolas"/>
              </a:rPr>
              <a:t>init</a:t>
            </a:r>
            <a:r>
              <a:rPr lang="en-US" sz="2600" b="0" i="0" u="none" strike="noStrike" cap="none" dirty="0">
                <a:solidFill>
                  <a:srgbClr val="F8F8F8"/>
                </a:solidFill>
                <a:latin typeface="Consolas"/>
                <a:ea typeface="Consolas"/>
                <a:cs typeface="Consolas"/>
                <a:sym typeface="Consolas"/>
              </a:rPr>
              <a:t>; expression; update) { .. }</a:t>
            </a:r>
          </a:p>
          <a:p>
            <a:pPr marL="0" marR="0" lvl="0" indent="0" algn="l" rtl="0">
              <a:lnSpc>
                <a:spcPct val="100000"/>
              </a:lnSpc>
              <a:spcBef>
                <a:spcPts val="0"/>
              </a:spcBef>
              <a:spcAft>
                <a:spcPts val="0"/>
              </a:spcAft>
              <a:buClr>
                <a:srgbClr val="F8F8F8"/>
              </a:buClr>
              <a:buFont typeface="Consolas"/>
              <a:buNone/>
            </a:pPr>
            <a:endParaRPr sz="2600" b="0" i="0" u="none" strike="noStrike" cap="none" dirty="0">
              <a:solidFill>
                <a:srgbClr val="F8F8F8"/>
              </a:solidFill>
              <a:latin typeface="Consolas"/>
              <a:ea typeface="Consolas"/>
              <a:cs typeface="Consolas"/>
              <a:sym typeface="Consolas"/>
            </a:endParaRPr>
          </a:p>
          <a:p>
            <a:pPr marL="0" marR="0" lvl="0" indent="0" algn="l" rtl="0">
              <a:lnSpc>
                <a:spcPct val="100000"/>
              </a:lnSpc>
              <a:spcBef>
                <a:spcPts val="0"/>
              </a:spcBef>
              <a:spcAft>
                <a:spcPts val="0"/>
              </a:spcAft>
              <a:buClr>
                <a:srgbClr val="E28964"/>
              </a:buClr>
              <a:buSzPct val="25000"/>
              <a:buFont typeface="Consolas"/>
              <a:buNone/>
            </a:pPr>
            <a:r>
              <a:rPr lang="en-US" sz="2600" b="0" i="0" u="none" strike="noStrike" cap="none" dirty="0">
                <a:solidFill>
                  <a:srgbClr val="E28964"/>
                </a:solidFill>
                <a:latin typeface="Consolas"/>
                <a:ea typeface="Consolas"/>
                <a:cs typeface="Consolas"/>
                <a:sym typeface="Consolas"/>
              </a:rPr>
              <a:t>for</a:t>
            </a:r>
            <a:r>
              <a:rPr lang="en-US" sz="2600" b="0" i="0" u="none" strike="noStrike" cap="none" dirty="0">
                <a:solidFill>
                  <a:srgbClr val="F8F8F8"/>
                </a:solidFill>
                <a:latin typeface="Consolas"/>
                <a:ea typeface="Consolas"/>
                <a:cs typeface="Consolas"/>
                <a:sym typeface="Consolas"/>
              </a:rPr>
              <a:t> (variable </a:t>
            </a:r>
            <a:r>
              <a:rPr lang="en-US" sz="2600" b="0" i="0" u="none" strike="noStrike" cap="none" dirty="0" smtClean="0">
                <a:solidFill>
                  <a:srgbClr val="E28964"/>
                </a:solidFill>
                <a:latin typeface="Consolas"/>
                <a:ea typeface="Consolas"/>
                <a:cs typeface="Consolas"/>
                <a:sym typeface="Consolas"/>
              </a:rPr>
              <a:t>of</a:t>
            </a:r>
            <a:r>
              <a:rPr lang="en-US" sz="2600" b="0" i="0" u="none" strike="noStrike" cap="none" dirty="0" smtClean="0">
                <a:solidFill>
                  <a:srgbClr val="F8F8F8"/>
                </a:solidFill>
                <a:latin typeface="Consolas"/>
                <a:ea typeface="Consolas"/>
                <a:cs typeface="Consolas"/>
                <a:sym typeface="Consolas"/>
              </a:rPr>
              <a:t> </a:t>
            </a:r>
            <a:r>
              <a:rPr lang="en-US" sz="2600" b="0" i="0" u="none" strike="noStrike" cap="none" dirty="0">
                <a:solidFill>
                  <a:srgbClr val="F8F8F8"/>
                </a:solidFill>
                <a:latin typeface="Consolas"/>
                <a:ea typeface="Consolas"/>
                <a:cs typeface="Consolas"/>
                <a:sym typeface="Consolas"/>
              </a:rPr>
              <a:t>object) { .. }</a:t>
            </a:r>
          </a:p>
          <a:p>
            <a:pPr marL="0" marR="0" lvl="0" indent="0" algn="l" rtl="0">
              <a:lnSpc>
                <a:spcPct val="100000"/>
              </a:lnSpc>
              <a:spcBef>
                <a:spcPts val="0"/>
              </a:spcBef>
              <a:spcAft>
                <a:spcPts val="0"/>
              </a:spcAft>
              <a:buClr>
                <a:srgbClr val="F8F8F8"/>
              </a:buClr>
              <a:buFont typeface="Consolas"/>
              <a:buNone/>
            </a:pPr>
            <a:endParaRPr sz="2600" b="0" i="0" u="none" strike="noStrike" cap="none" dirty="0">
              <a:solidFill>
                <a:srgbClr val="F8F8F8"/>
              </a:solidFill>
              <a:latin typeface="Consolas"/>
              <a:ea typeface="Consolas"/>
              <a:cs typeface="Consolas"/>
              <a:sym typeface="Consolas"/>
            </a:endParaRPr>
          </a:p>
          <a:p>
            <a:pPr lvl="0">
              <a:buClr>
                <a:srgbClr val="E28964"/>
              </a:buClr>
              <a:buSzPct val="25000"/>
            </a:pPr>
            <a:r>
              <a:rPr lang="en-US" sz="2600" dirty="0">
                <a:solidFill>
                  <a:srgbClr val="E28964"/>
                </a:solidFill>
                <a:latin typeface="Consolas"/>
                <a:ea typeface="Consolas"/>
                <a:cs typeface="Consolas"/>
                <a:sym typeface="Consolas"/>
              </a:rPr>
              <a:t>for</a:t>
            </a:r>
            <a:r>
              <a:rPr lang="en-US" sz="2600" dirty="0">
                <a:solidFill>
                  <a:srgbClr val="F8F8F8"/>
                </a:solidFill>
                <a:latin typeface="Consolas"/>
                <a:ea typeface="Consolas"/>
                <a:cs typeface="Consolas"/>
                <a:sym typeface="Consolas"/>
              </a:rPr>
              <a:t> (variable </a:t>
            </a:r>
            <a:r>
              <a:rPr lang="en-US" sz="2600" dirty="0">
                <a:solidFill>
                  <a:srgbClr val="E28964"/>
                </a:solidFill>
                <a:latin typeface="Consolas"/>
                <a:ea typeface="Consolas"/>
                <a:cs typeface="Consolas"/>
                <a:sym typeface="Consolas"/>
              </a:rPr>
              <a:t>in</a:t>
            </a:r>
            <a:r>
              <a:rPr lang="en-US" sz="2600" dirty="0">
                <a:solidFill>
                  <a:srgbClr val="F8F8F8"/>
                </a:solidFill>
                <a:latin typeface="Consolas"/>
                <a:ea typeface="Consolas"/>
                <a:cs typeface="Consolas"/>
                <a:sym typeface="Consolas"/>
              </a:rPr>
              <a:t> object) { .. }</a:t>
            </a:r>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Text Placeholder 2"/>
          <p:cNvSpPr>
            <a:spLocks noGrp="1"/>
          </p:cNvSpPr>
          <p:nvPr>
            <p:ph type="body" idx="1"/>
          </p:nvPr>
        </p:nvSpPr>
        <p:spPr/>
        <p:txBody>
          <a:bodyPr/>
          <a:lstStyle/>
          <a:p>
            <a:r>
              <a:rPr lang="nl-NL" dirty="0" smtClean="0"/>
              <a:t>var </a:t>
            </a:r>
            <a:r>
              <a:rPr lang="mr-IN" dirty="0" err="1" smtClean="0"/>
              <a:t>list</a:t>
            </a:r>
            <a:r>
              <a:rPr lang="mr-IN" dirty="0" smtClean="0"/>
              <a:t> </a:t>
            </a:r>
            <a:r>
              <a:rPr lang="mr-IN" dirty="0"/>
              <a:t>= [4, 5, 6</a:t>
            </a:r>
            <a:r>
              <a:rPr lang="mr-IN" dirty="0" smtClean="0"/>
              <a:t>];</a:t>
            </a:r>
            <a:endParaRPr lang="nl-NL" dirty="0" smtClean="0"/>
          </a:p>
          <a:p>
            <a:r>
              <a:rPr lang="mr-IN" dirty="0" err="1" smtClean="0"/>
              <a:t>for</a:t>
            </a:r>
            <a:r>
              <a:rPr lang="mr-IN" dirty="0" smtClean="0"/>
              <a:t> (</a:t>
            </a:r>
            <a:r>
              <a:rPr lang="nl-NL" dirty="0" smtClean="0"/>
              <a:t>va</a:t>
            </a:r>
            <a:r>
              <a:rPr lang="nl-NL" dirty="0"/>
              <a:t>r</a:t>
            </a:r>
            <a:r>
              <a:rPr lang="mr-IN" dirty="0" smtClean="0"/>
              <a:t> </a:t>
            </a:r>
            <a:r>
              <a:rPr lang="mr-IN" dirty="0" err="1">
                <a:solidFill>
                  <a:srgbClr val="FFC000"/>
                </a:solidFill>
              </a:rPr>
              <a:t>in</a:t>
            </a:r>
            <a:r>
              <a:rPr lang="mr-IN" dirty="0"/>
              <a:t> </a:t>
            </a:r>
            <a:r>
              <a:rPr lang="mr-IN" dirty="0" err="1"/>
              <a:t>list</a:t>
            </a:r>
            <a:r>
              <a:rPr lang="mr-IN" dirty="0"/>
              <a:t>) { </a:t>
            </a:r>
            <a:r>
              <a:rPr lang="mr-IN" dirty="0" err="1" smtClean="0"/>
              <a:t>console.log</a:t>
            </a:r>
            <a:r>
              <a:rPr lang="mr-IN" dirty="0" smtClean="0"/>
              <a:t>(</a:t>
            </a:r>
            <a:r>
              <a:rPr lang="mr-IN" dirty="0" err="1" smtClean="0"/>
              <a:t>i</a:t>
            </a:r>
            <a:r>
              <a:rPr lang="mr-IN" dirty="0"/>
              <a:t>); </a:t>
            </a:r>
            <a:r>
              <a:rPr lang="mr-IN" dirty="0">
                <a:solidFill>
                  <a:srgbClr val="FFC000"/>
                </a:solidFill>
              </a:rPr>
              <a:t>// "0", "1", "2</a:t>
            </a:r>
            <a:r>
              <a:rPr lang="mr-IN" dirty="0" smtClean="0">
                <a:solidFill>
                  <a:srgbClr val="FFC000"/>
                </a:solidFill>
              </a:rPr>
              <a:t>" </a:t>
            </a:r>
            <a:r>
              <a:rPr lang="mr-IN" dirty="0"/>
              <a:t>} </a:t>
            </a:r>
            <a:endParaRPr lang="nl-NL" dirty="0" smtClean="0"/>
          </a:p>
          <a:p>
            <a:r>
              <a:rPr lang="mr-IN" dirty="0" err="1" smtClean="0"/>
              <a:t>for</a:t>
            </a:r>
            <a:r>
              <a:rPr lang="mr-IN" dirty="0" smtClean="0"/>
              <a:t> (</a:t>
            </a:r>
            <a:r>
              <a:rPr lang="nl-NL" dirty="0" smtClean="0"/>
              <a:t>var</a:t>
            </a:r>
            <a:r>
              <a:rPr lang="mr-IN" dirty="0" smtClean="0"/>
              <a:t> </a:t>
            </a:r>
            <a:r>
              <a:rPr lang="mr-IN" dirty="0" err="1"/>
              <a:t>i</a:t>
            </a:r>
            <a:r>
              <a:rPr lang="mr-IN" dirty="0"/>
              <a:t> </a:t>
            </a:r>
            <a:r>
              <a:rPr lang="mr-IN" dirty="0">
                <a:solidFill>
                  <a:srgbClr val="FFC000"/>
                </a:solidFill>
              </a:rPr>
              <a:t>of</a:t>
            </a:r>
            <a:r>
              <a:rPr lang="mr-IN" dirty="0"/>
              <a:t> </a:t>
            </a:r>
            <a:r>
              <a:rPr lang="mr-IN" dirty="0" err="1"/>
              <a:t>list</a:t>
            </a:r>
            <a:r>
              <a:rPr lang="mr-IN" dirty="0"/>
              <a:t>) { </a:t>
            </a:r>
            <a:r>
              <a:rPr lang="mr-IN" dirty="0" err="1"/>
              <a:t>console.log</a:t>
            </a:r>
            <a:r>
              <a:rPr lang="mr-IN" dirty="0"/>
              <a:t>(</a:t>
            </a:r>
            <a:r>
              <a:rPr lang="mr-IN" dirty="0" err="1"/>
              <a:t>i</a:t>
            </a:r>
            <a:r>
              <a:rPr lang="mr-IN" dirty="0"/>
              <a:t>); </a:t>
            </a:r>
            <a:r>
              <a:rPr lang="mr-IN" dirty="0">
                <a:solidFill>
                  <a:srgbClr val="FFC000"/>
                </a:solidFill>
              </a:rPr>
              <a:t>// "4", "5", "6" </a:t>
            </a:r>
            <a:r>
              <a:rPr lang="mr-IN" dirty="0"/>
              <a:t>}</a:t>
            </a:r>
            <a:endParaRPr lang="en-US" dirty="0"/>
          </a:p>
        </p:txBody>
      </p:sp>
    </p:spTree>
    <p:extLst>
      <p:ext uri="{BB962C8B-B14F-4D97-AF65-F5344CB8AC3E}">
        <p14:creationId xmlns:p14="http://schemas.microsoft.com/office/powerpoint/2010/main" val="647694920"/>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Shape 258"/>
          <p:cNvSpPr txBox="1">
            <a:spLocks noGrp="1"/>
          </p:cNvSpPr>
          <p:nvPr>
            <p:ph type="title"/>
          </p:nvPr>
        </p:nvSpPr>
        <p:spPr>
          <a:xfrm>
            <a:off x="892968" y="1701105"/>
            <a:ext cx="7358100" cy="17412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Arrays</a:t>
            </a:r>
          </a:p>
        </p:txBody>
      </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Shape 263"/>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Arrays</a:t>
            </a:r>
          </a:p>
        </p:txBody>
      </p:sp>
      <p:sp>
        <p:nvSpPr>
          <p:cNvPr id="264" name="Shape 264"/>
          <p:cNvSpPr/>
          <p:nvPr/>
        </p:nvSpPr>
        <p:spPr>
          <a:xfrm>
            <a:off x="1070546" y="1821650"/>
            <a:ext cx="7530300" cy="1500300"/>
          </a:xfrm>
          <a:prstGeom prst="rect">
            <a:avLst/>
          </a:prstGeom>
          <a:noFill/>
          <a:ln>
            <a:noFill/>
          </a:ln>
        </p:spPr>
        <p:txBody>
          <a:bodyPr lIns="32750" tIns="32750" rIns="32750" bIns="32750" anchor="ctr" anchorCtr="0">
            <a:noAutofit/>
          </a:bodyPr>
          <a:lstStyle/>
          <a:p>
            <a:pPr marL="0" marR="0" lvl="0" indent="0" algn="l" rtl="0">
              <a:lnSpc>
                <a:spcPct val="100000"/>
              </a:lnSpc>
              <a:spcBef>
                <a:spcPts val="0"/>
              </a:spcBef>
              <a:spcAft>
                <a:spcPts val="0"/>
              </a:spcAft>
              <a:buClr>
                <a:srgbClr val="99CF50"/>
              </a:buClr>
              <a:buSzPct val="25000"/>
              <a:buFont typeface="Consolas"/>
              <a:buNone/>
            </a:pPr>
            <a:r>
              <a:rPr lang="en-US" sz="1900" b="0" i="0" u="none" strike="noStrike" cap="none">
                <a:solidFill>
                  <a:srgbClr val="99CF50"/>
                </a:solidFill>
                <a:latin typeface="Consolas"/>
                <a:ea typeface="Consolas"/>
                <a:cs typeface="Consolas"/>
                <a:sym typeface="Consolas"/>
              </a:rPr>
              <a:t>var</a:t>
            </a:r>
            <a:r>
              <a:rPr lang="en-US" sz="1900" b="0" i="0" u="none" strike="noStrike" cap="none">
                <a:solidFill>
                  <a:srgbClr val="F8F8F8"/>
                </a:solidFill>
                <a:latin typeface="Consolas"/>
                <a:ea typeface="Consolas"/>
                <a:cs typeface="Consolas"/>
                <a:sym typeface="Consolas"/>
              </a:rPr>
              <a:t> beers </a:t>
            </a:r>
            <a:r>
              <a:rPr lang="en-US" sz="1900" b="0" i="0" u="none" strike="noStrike" cap="none">
                <a:solidFill>
                  <a:srgbClr val="E28964"/>
                </a:solidFill>
                <a:latin typeface="Consolas"/>
                <a:ea typeface="Consolas"/>
                <a:cs typeface="Consolas"/>
                <a:sym typeface="Consolas"/>
              </a:rPr>
              <a:t>=</a:t>
            </a:r>
            <a:r>
              <a:rPr lang="en-US" sz="1900" b="0" i="0" u="none" strike="noStrike" cap="none">
                <a:solidFill>
                  <a:srgbClr val="F8F8F8"/>
                </a:solidFill>
                <a:latin typeface="Consolas"/>
                <a:ea typeface="Consolas"/>
                <a:cs typeface="Consolas"/>
                <a:sym typeface="Consolas"/>
              </a:rPr>
              <a:t> [</a:t>
            </a:r>
            <a:r>
              <a:rPr lang="en-US" sz="1900" b="0" i="0" u="none" strike="noStrike" cap="none">
                <a:solidFill>
                  <a:srgbClr val="65B042"/>
                </a:solidFill>
                <a:latin typeface="Consolas"/>
                <a:ea typeface="Consolas"/>
                <a:cs typeface="Consolas"/>
                <a:sym typeface="Consolas"/>
              </a:rPr>
              <a:t>'Heineken'</a:t>
            </a:r>
            <a:r>
              <a:rPr lang="en-US" sz="1900" b="0" i="0" u="none" strike="noStrike" cap="none">
                <a:solidFill>
                  <a:srgbClr val="F8F8F8"/>
                </a:solidFill>
                <a:latin typeface="Consolas"/>
                <a:ea typeface="Consolas"/>
                <a:cs typeface="Consolas"/>
                <a:sym typeface="Consolas"/>
              </a:rPr>
              <a:t>, </a:t>
            </a:r>
            <a:r>
              <a:rPr lang="en-US" sz="1900" b="0" i="0" u="none" strike="noStrike" cap="none">
                <a:solidFill>
                  <a:srgbClr val="65B042"/>
                </a:solidFill>
                <a:latin typeface="Consolas"/>
                <a:ea typeface="Consolas"/>
                <a:cs typeface="Consolas"/>
                <a:sym typeface="Consolas"/>
              </a:rPr>
              <a:t>'Amstel'</a:t>
            </a:r>
            <a:r>
              <a:rPr lang="en-US" sz="1900" b="0" i="0" u="none" strike="noStrike" cap="none">
                <a:solidFill>
                  <a:srgbClr val="F8F8F8"/>
                </a:solidFill>
                <a:latin typeface="Consolas"/>
                <a:ea typeface="Consolas"/>
                <a:cs typeface="Consolas"/>
                <a:sym typeface="Consolas"/>
              </a:rPr>
              <a:t>, </a:t>
            </a:r>
            <a:r>
              <a:rPr lang="en-US" sz="1900" b="0" i="0" u="none" strike="noStrike" cap="none">
                <a:solidFill>
                  <a:srgbClr val="65B042"/>
                </a:solidFill>
                <a:latin typeface="Consolas"/>
                <a:ea typeface="Consolas"/>
                <a:cs typeface="Consolas"/>
                <a:sym typeface="Consolas"/>
              </a:rPr>
              <a:t>'Jupiler'</a:t>
            </a:r>
            <a:r>
              <a:rPr lang="en-US" sz="1900" b="0" i="0" u="none" strike="noStrike" cap="none">
                <a:solidFill>
                  <a:srgbClr val="F8F8F8"/>
                </a:solidFill>
                <a:latin typeface="Consolas"/>
                <a:ea typeface="Consolas"/>
                <a:cs typeface="Consolas"/>
                <a:sym typeface="Consolas"/>
              </a:rPr>
              <a:t>];</a:t>
            </a:r>
          </a:p>
          <a:p>
            <a:pPr marL="0" marR="0" lvl="0" indent="0" algn="l" rtl="0">
              <a:lnSpc>
                <a:spcPct val="100000"/>
              </a:lnSpc>
              <a:spcBef>
                <a:spcPts val="0"/>
              </a:spcBef>
              <a:spcAft>
                <a:spcPts val="0"/>
              </a:spcAft>
              <a:buClr>
                <a:srgbClr val="99CF50"/>
              </a:buClr>
              <a:buSzPct val="25000"/>
              <a:buFont typeface="Consolas"/>
              <a:buNone/>
            </a:pPr>
            <a:r>
              <a:rPr lang="en-US" sz="1900" b="0" i="0" u="none" strike="noStrike" cap="none">
                <a:solidFill>
                  <a:srgbClr val="99CF50"/>
                </a:solidFill>
                <a:latin typeface="Consolas"/>
                <a:ea typeface="Consolas"/>
                <a:cs typeface="Consolas"/>
                <a:sym typeface="Consolas"/>
              </a:rPr>
              <a:t>var</a:t>
            </a:r>
            <a:r>
              <a:rPr lang="en-US" sz="1900" b="0" i="0" u="none" strike="noStrike" cap="none">
                <a:solidFill>
                  <a:srgbClr val="F8F8F8"/>
                </a:solidFill>
                <a:latin typeface="Consolas"/>
                <a:ea typeface="Consolas"/>
                <a:cs typeface="Consolas"/>
                <a:sym typeface="Consolas"/>
              </a:rPr>
              <a:t> cars </a:t>
            </a:r>
            <a:r>
              <a:rPr lang="en-US" sz="1900" b="0" i="0" u="none" strike="noStrike" cap="none">
                <a:solidFill>
                  <a:srgbClr val="E28964"/>
                </a:solidFill>
                <a:latin typeface="Consolas"/>
                <a:ea typeface="Consolas"/>
                <a:cs typeface="Consolas"/>
                <a:sym typeface="Consolas"/>
              </a:rPr>
              <a:t>=</a:t>
            </a:r>
            <a:r>
              <a:rPr lang="en-US" sz="1900" b="0" i="0" u="none" strike="noStrike" cap="none">
                <a:solidFill>
                  <a:srgbClr val="F8F8F8"/>
                </a:solidFill>
                <a:latin typeface="Consolas"/>
                <a:ea typeface="Consolas"/>
                <a:cs typeface="Consolas"/>
                <a:sym typeface="Consolas"/>
              </a:rPr>
              <a:t> </a:t>
            </a:r>
            <a:r>
              <a:rPr lang="en-US" sz="1900" b="0" i="0" u="none" strike="noStrike" cap="none">
                <a:solidFill>
                  <a:srgbClr val="E28964"/>
                </a:solidFill>
                <a:latin typeface="Consolas"/>
                <a:ea typeface="Consolas"/>
                <a:cs typeface="Consolas"/>
                <a:sym typeface="Consolas"/>
              </a:rPr>
              <a:t>new</a:t>
            </a:r>
            <a:r>
              <a:rPr lang="en-US" sz="1900" b="0" i="0" u="none" strike="noStrike" cap="none">
                <a:solidFill>
                  <a:srgbClr val="F8F8F8"/>
                </a:solidFill>
                <a:latin typeface="Consolas"/>
                <a:ea typeface="Consolas"/>
                <a:cs typeface="Consolas"/>
                <a:sym typeface="Consolas"/>
              </a:rPr>
              <a:t> </a:t>
            </a:r>
            <a:r>
              <a:rPr lang="en-US" sz="1900" b="0" i="0" u="sng" strike="noStrike" cap="none">
                <a:solidFill>
                  <a:srgbClr val="F8F8F8"/>
                </a:solidFill>
                <a:latin typeface="Consolas"/>
                <a:ea typeface="Consolas"/>
                <a:cs typeface="Consolas"/>
                <a:sym typeface="Consolas"/>
              </a:rPr>
              <a:t>Array</a:t>
            </a:r>
            <a:r>
              <a:rPr lang="en-US" sz="1900" b="0" i="0" u="none" strike="noStrike" cap="none">
                <a:solidFill>
                  <a:srgbClr val="F8F8F8"/>
                </a:solidFill>
                <a:latin typeface="Consolas"/>
                <a:ea typeface="Consolas"/>
                <a:cs typeface="Consolas"/>
                <a:sym typeface="Consolas"/>
              </a:rPr>
              <a:t>(</a:t>
            </a:r>
            <a:r>
              <a:rPr lang="en-US" sz="1900" b="0" i="0" u="none" strike="noStrike" cap="none">
                <a:solidFill>
                  <a:srgbClr val="65B042"/>
                </a:solidFill>
                <a:latin typeface="Consolas"/>
                <a:ea typeface="Consolas"/>
                <a:cs typeface="Consolas"/>
                <a:sym typeface="Consolas"/>
              </a:rPr>
              <a:t>"Saab"</a:t>
            </a:r>
            <a:r>
              <a:rPr lang="en-US" sz="1900" b="0" i="0" u="none" strike="noStrike" cap="none">
                <a:solidFill>
                  <a:srgbClr val="F8F8F8"/>
                </a:solidFill>
                <a:latin typeface="Consolas"/>
                <a:ea typeface="Consolas"/>
                <a:cs typeface="Consolas"/>
                <a:sym typeface="Consolas"/>
              </a:rPr>
              <a:t>, </a:t>
            </a:r>
            <a:r>
              <a:rPr lang="en-US" sz="1900" b="0" i="0" u="none" strike="noStrike" cap="none">
                <a:solidFill>
                  <a:srgbClr val="65B042"/>
                </a:solidFill>
                <a:latin typeface="Consolas"/>
                <a:ea typeface="Consolas"/>
                <a:cs typeface="Consolas"/>
                <a:sym typeface="Consolas"/>
              </a:rPr>
              <a:t>"Volvo"</a:t>
            </a:r>
            <a:r>
              <a:rPr lang="en-US" sz="1900" b="0" i="0" u="none" strike="noStrike" cap="none">
                <a:solidFill>
                  <a:srgbClr val="F8F8F8"/>
                </a:solidFill>
                <a:latin typeface="Consolas"/>
                <a:ea typeface="Consolas"/>
                <a:cs typeface="Consolas"/>
                <a:sym typeface="Consolas"/>
              </a:rPr>
              <a:t>, </a:t>
            </a:r>
            <a:r>
              <a:rPr lang="en-US" sz="1900" b="0" i="0" u="none" strike="noStrike" cap="none">
                <a:solidFill>
                  <a:srgbClr val="65B042"/>
                </a:solidFill>
                <a:latin typeface="Consolas"/>
                <a:ea typeface="Consolas"/>
                <a:cs typeface="Consolas"/>
                <a:sym typeface="Consolas"/>
              </a:rPr>
              <a:t>"BMW"</a:t>
            </a:r>
            <a:r>
              <a:rPr lang="en-US" sz="1900" b="0" i="0" u="none" strike="noStrike" cap="none">
                <a:solidFill>
                  <a:srgbClr val="F8F8F8"/>
                </a:solidFill>
                <a:latin typeface="Consolas"/>
                <a:ea typeface="Consolas"/>
                <a:cs typeface="Consolas"/>
                <a:sym typeface="Consolas"/>
              </a:rPr>
              <a:t>);</a:t>
            </a:r>
          </a:p>
          <a:p>
            <a:pPr marL="0" marR="0" lvl="0" indent="0" algn="l" rtl="0">
              <a:lnSpc>
                <a:spcPct val="100000"/>
              </a:lnSpc>
              <a:spcBef>
                <a:spcPts val="0"/>
              </a:spcBef>
              <a:spcAft>
                <a:spcPts val="0"/>
              </a:spcAft>
              <a:buClr>
                <a:srgbClr val="F8F8F8"/>
              </a:buClr>
              <a:buFont typeface="Consolas"/>
              <a:buNone/>
            </a:pPr>
            <a:endParaRPr sz="1900" b="0" i="0" u="none" strike="noStrike" cap="none">
              <a:solidFill>
                <a:srgbClr val="F8F8F8"/>
              </a:solidFill>
              <a:latin typeface="Consolas"/>
              <a:ea typeface="Consolas"/>
              <a:cs typeface="Consolas"/>
              <a:sym typeface="Consolas"/>
            </a:endParaRPr>
          </a:p>
          <a:p>
            <a:pPr marL="0" marR="0" lvl="0" indent="0" algn="l" rtl="0">
              <a:lnSpc>
                <a:spcPct val="100000"/>
              </a:lnSpc>
              <a:spcBef>
                <a:spcPts val="0"/>
              </a:spcBef>
              <a:spcAft>
                <a:spcPts val="0"/>
              </a:spcAft>
              <a:buClr>
                <a:srgbClr val="F8F8F8"/>
              </a:buClr>
              <a:buSzPct val="25000"/>
              <a:buFont typeface="Consolas"/>
              <a:buNone/>
            </a:pPr>
            <a:r>
              <a:rPr lang="en-US" sz="1900" b="0" i="0" u="sng" strike="noStrike" cap="none">
                <a:solidFill>
                  <a:srgbClr val="F8F8F8"/>
                </a:solidFill>
                <a:latin typeface="Consolas"/>
                <a:ea typeface="Consolas"/>
                <a:cs typeface="Consolas"/>
                <a:sym typeface="Consolas"/>
              </a:rPr>
              <a:t>console</a:t>
            </a:r>
            <a:r>
              <a:rPr lang="en-US" sz="1900" b="0" i="0" u="none" strike="noStrike" cap="none">
                <a:solidFill>
                  <a:srgbClr val="DAD085"/>
                </a:solidFill>
                <a:latin typeface="Consolas"/>
                <a:ea typeface="Consolas"/>
                <a:cs typeface="Consolas"/>
                <a:sym typeface="Consolas"/>
              </a:rPr>
              <a:t>.log</a:t>
            </a:r>
            <a:r>
              <a:rPr lang="en-US" sz="1900" b="0" i="0" u="none" strike="noStrike" cap="none">
                <a:solidFill>
                  <a:srgbClr val="F8F8F8"/>
                </a:solidFill>
                <a:latin typeface="Consolas"/>
                <a:ea typeface="Consolas"/>
                <a:cs typeface="Consolas"/>
                <a:sym typeface="Consolas"/>
              </a:rPr>
              <a:t>(beers.</a:t>
            </a:r>
            <a:r>
              <a:rPr lang="en-US" sz="1900" b="0" i="0" u="none" strike="noStrike" cap="none">
                <a:solidFill>
                  <a:srgbClr val="CF6A4C"/>
                </a:solidFill>
                <a:latin typeface="Consolas"/>
                <a:ea typeface="Consolas"/>
                <a:cs typeface="Consolas"/>
                <a:sym typeface="Consolas"/>
              </a:rPr>
              <a:t>length</a:t>
            </a:r>
            <a:r>
              <a:rPr lang="en-US" sz="1900" b="0" i="0" u="none" strike="noStrike" cap="none">
                <a:solidFill>
                  <a:srgbClr val="F8F8F8"/>
                </a:solidFill>
                <a:latin typeface="Consolas"/>
                <a:ea typeface="Consolas"/>
                <a:cs typeface="Consolas"/>
                <a:sym typeface="Consolas"/>
              </a:rPr>
              <a:t>); </a:t>
            </a:r>
            <a:r>
              <a:rPr lang="en-US" sz="1900" b="0" i="1" u="none" strike="noStrike" cap="none">
                <a:solidFill>
                  <a:srgbClr val="AEAEAE"/>
                </a:solidFill>
                <a:latin typeface="Helvetica Neue"/>
                <a:ea typeface="Helvetica Neue"/>
                <a:cs typeface="Helvetica Neue"/>
                <a:sym typeface="Helvetica Neue"/>
              </a:rPr>
              <a:t>// output is 3</a:t>
            </a:r>
          </a:p>
          <a:p>
            <a:pPr marL="0" marR="0" lvl="0" indent="0" algn="l" rtl="0">
              <a:lnSpc>
                <a:spcPct val="100000"/>
              </a:lnSpc>
              <a:spcBef>
                <a:spcPts val="0"/>
              </a:spcBef>
              <a:spcAft>
                <a:spcPts val="0"/>
              </a:spcAft>
              <a:buClr>
                <a:srgbClr val="F8F8F8"/>
              </a:buClr>
              <a:buFont typeface="Consolas"/>
              <a:buNone/>
            </a:pPr>
            <a:endParaRPr sz="2300" b="0" i="0" u="none" strike="noStrike" cap="none">
              <a:solidFill>
                <a:srgbClr val="F8F8F8"/>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99CF50"/>
              </a:buClr>
              <a:buSzPct val="25000"/>
              <a:buFont typeface="Consolas"/>
              <a:buNone/>
            </a:pPr>
            <a:r>
              <a:rPr lang="en-US" sz="1900" b="0" i="0" u="none" strike="noStrike" cap="none">
                <a:solidFill>
                  <a:srgbClr val="99CF50"/>
                </a:solidFill>
                <a:latin typeface="Consolas"/>
                <a:ea typeface="Consolas"/>
                <a:cs typeface="Consolas"/>
                <a:sym typeface="Consolas"/>
              </a:rPr>
              <a:t>var</a:t>
            </a:r>
            <a:r>
              <a:rPr lang="en-US" sz="1900" b="0" i="0" u="none" strike="noStrike" cap="none">
                <a:solidFill>
                  <a:srgbClr val="F8F8F8"/>
                </a:solidFill>
                <a:latin typeface="Consolas"/>
                <a:ea typeface="Consolas"/>
                <a:cs typeface="Consolas"/>
                <a:sym typeface="Consolas"/>
              </a:rPr>
              <a:t> x </a:t>
            </a:r>
            <a:r>
              <a:rPr lang="en-US" sz="1900" b="0" i="0" u="none" strike="noStrike" cap="none">
                <a:solidFill>
                  <a:srgbClr val="E28964"/>
                </a:solidFill>
                <a:latin typeface="Consolas"/>
                <a:ea typeface="Consolas"/>
                <a:cs typeface="Consolas"/>
                <a:sym typeface="Consolas"/>
              </a:rPr>
              <a:t>=</a:t>
            </a:r>
            <a:r>
              <a:rPr lang="en-US" sz="1900" b="0" i="0" u="none" strike="noStrike" cap="none">
                <a:solidFill>
                  <a:srgbClr val="F8F8F8"/>
                </a:solidFill>
                <a:latin typeface="Consolas"/>
                <a:ea typeface="Consolas"/>
                <a:cs typeface="Consolas"/>
                <a:sym typeface="Consolas"/>
              </a:rPr>
              <a:t> beers[</a:t>
            </a:r>
            <a:r>
              <a:rPr lang="en-US" sz="1900" b="0" i="0" u="none" strike="noStrike" cap="none">
                <a:solidFill>
                  <a:srgbClr val="3387CC"/>
                </a:solidFill>
                <a:latin typeface="Consolas"/>
                <a:ea typeface="Consolas"/>
                <a:cs typeface="Consolas"/>
                <a:sym typeface="Consolas"/>
              </a:rPr>
              <a:t>0</a:t>
            </a:r>
            <a:r>
              <a:rPr lang="en-US" sz="1900" b="0" i="0" u="none" strike="noStrike" cap="none">
                <a:solidFill>
                  <a:srgbClr val="F8F8F8"/>
                </a:solidFill>
                <a:latin typeface="Consolas"/>
                <a:ea typeface="Consolas"/>
                <a:cs typeface="Consolas"/>
                <a:sym typeface="Consolas"/>
              </a:rPr>
              <a:t>]; </a:t>
            </a:r>
            <a:r>
              <a:rPr lang="en-US" sz="1900" b="0" i="1" u="none" strike="noStrike" cap="none">
                <a:solidFill>
                  <a:srgbClr val="AEAEAE"/>
                </a:solidFill>
                <a:latin typeface="Helvetica Neue"/>
                <a:ea typeface="Helvetica Neue"/>
                <a:cs typeface="Helvetica Neue"/>
                <a:sym typeface="Helvetica Neue"/>
              </a:rPr>
              <a:t>// x =&gt; 'Heineken'</a:t>
            </a:r>
          </a:p>
        </p:txBody>
      </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Shape 269"/>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Arrays</a:t>
            </a:r>
          </a:p>
        </p:txBody>
      </p:sp>
      <p:sp>
        <p:nvSpPr>
          <p:cNvPr id="270" name="Shape 270"/>
          <p:cNvSpPr/>
          <p:nvPr/>
        </p:nvSpPr>
        <p:spPr>
          <a:xfrm>
            <a:off x="775971" y="1460000"/>
            <a:ext cx="7698300" cy="2223600"/>
          </a:xfrm>
          <a:prstGeom prst="rect">
            <a:avLst/>
          </a:prstGeom>
          <a:noFill/>
          <a:ln>
            <a:noFill/>
          </a:ln>
        </p:spPr>
        <p:txBody>
          <a:bodyPr lIns="32750" tIns="32750" rIns="32750" bIns="32750" anchor="ctr" anchorCtr="0">
            <a:noAutofit/>
          </a:bodyPr>
          <a:lstStyle/>
          <a:p>
            <a:pPr marL="0" marR="0" lvl="0" indent="0" algn="l" rtl="0">
              <a:lnSpc>
                <a:spcPct val="100000"/>
              </a:lnSpc>
              <a:spcBef>
                <a:spcPts val="0"/>
              </a:spcBef>
              <a:spcAft>
                <a:spcPts val="0"/>
              </a:spcAft>
              <a:buClr>
                <a:srgbClr val="99CF50"/>
              </a:buClr>
              <a:buSzPct val="25000"/>
              <a:buFont typeface="Consolas"/>
              <a:buNone/>
            </a:pPr>
            <a:r>
              <a:rPr lang="en-US" sz="1900" b="0" i="0" u="none" strike="noStrike" cap="none">
                <a:solidFill>
                  <a:srgbClr val="99CF50"/>
                </a:solidFill>
                <a:latin typeface="Consolas"/>
                <a:ea typeface="Consolas"/>
                <a:cs typeface="Consolas"/>
                <a:sym typeface="Consolas"/>
              </a:rPr>
              <a:t>var</a:t>
            </a:r>
            <a:r>
              <a:rPr lang="en-US" sz="1900" b="0" i="0" u="none" strike="noStrike" cap="none">
                <a:solidFill>
                  <a:srgbClr val="F8F8F8"/>
                </a:solidFill>
                <a:latin typeface="Consolas"/>
                <a:ea typeface="Consolas"/>
                <a:cs typeface="Consolas"/>
                <a:sym typeface="Consolas"/>
              </a:rPr>
              <a:t> beers </a:t>
            </a:r>
            <a:r>
              <a:rPr lang="en-US" sz="1900" b="0" i="0" u="none" strike="noStrike" cap="none">
                <a:solidFill>
                  <a:srgbClr val="E28964"/>
                </a:solidFill>
                <a:latin typeface="Consolas"/>
                <a:ea typeface="Consolas"/>
                <a:cs typeface="Consolas"/>
                <a:sym typeface="Consolas"/>
              </a:rPr>
              <a:t>=</a:t>
            </a:r>
            <a:r>
              <a:rPr lang="en-US" sz="1900" b="0" i="0" u="none" strike="noStrike" cap="none">
                <a:solidFill>
                  <a:srgbClr val="F8F8F8"/>
                </a:solidFill>
                <a:latin typeface="Consolas"/>
                <a:ea typeface="Consolas"/>
                <a:cs typeface="Consolas"/>
                <a:sym typeface="Consolas"/>
              </a:rPr>
              <a:t> [</a:t>
            </a:r>
            <a:r>
              <a:rPr lang="en-US" sz="1900" b="0" i="0" u="none" strike="noStrike" cap="none">
                <a:solidFill>
                  <a:srgbClr val="65B042"/>
                </a:solidFill>
                <a:latin typeface="Consolas"/>
                <a:ea typeface="Consolas"/>
                <a:cs typeface="Consolas"/>
                <a:sym typeface="Consolas"/>
              </a:rPr>
              <a:t>'Heineken'</a:t>
            </a:r>
            <a:r>
              <a:rPr lang="en-US" sz="1900" b="0" i="0" u="none" strike="noStrike" cap="none">
                <a:solidFill>
                  <a:srgbClr val="F8F8F8"/>
                </a:solidFill>
                <a:latin typeface="Consolas"/>
                <a:ea typeface="Consolas"/>
                <a:cs typeface="Consolas"/>
                <a:sym typeface="Consolas"/>
              </a:rPr>
              <a:t>, </a:t>
            </a:r>
            <a:r>
              <a:rPr lang="en-US" sz="1900" b="0" i="0" u="none" strike="noStrike" cap="none">
                <a:solidFill>
                  <a:srgbClr val="65B042"/>
                </a:solidFill>
                <a:latin typeface="Consolas"/>
                <a:ea typeface="Consolas"/>
                <a:cs typeface="Consolas"/>
                <a:sym typeface="Consolas"/>
              </a:rPr>
              <a:t>'Amstel'</a:t>
            </a:r>
            <a:r>
              <a:rPr lang="en-US" sz="1900" b="0" i="0" u="none" strike="noStrike" cap="none">
                <a:solidFill>
                  <a:srgbClr val="F8F8F8"/>
                </a:solidFill>
                <a:latin typeface="Consolas"/>
                <a:ea typeface="Consolas"/>
                <a:cs typeface="Consolas"/>
                <a:sym typeface="Consolas"/>
              </a:rPr>
              <a:t>, </a:t>
            </a:r>
            <a:r>
              <a:rPr lang="en-US" sz="1900" b="0" i="0" u="none" strike="noStrike" cap="none">
                <a:solidFill>
                  <a:srgbClr val="65B042"/>
                </a:solidFill>
                <a:latin typeface="Consolas"/>
                <a:ea typeface="Consolas"/>
                <a:cs typeface="Consolas"/>
                <a:sym typeface="Consolas"/>
              </a:rPr>
              <a:t>'Jupiler'</a:t>
            </a:r>
            <a:r>
              <a:rPr lang="en-US" sz="1900" b="0" i="0" u="none" strike="noStrike" cap="none">
                <a:solidFill>
                  <a:srgbClr val="F8F8F8"/>
                </a:solidFill>
                <a:latin typeface="Consolas"/>
                <a:ea typeface="Consolas"/>
                <a:cs typeface="Consolas"/>
                <a:sym typeface="Consolas"/>
              </a:rPr>
              <a:t>];</a:t>
            </a:r>
          </a:p>
          <a:p>
            <a:pPr marL="0" marR="0" lvl="0" indent="0" algn="l" rtl="0">
              <a:lnSpc>
                <a:spcPct val="100000"/>
              </a:lnSpc>
              <a:spcBef>
                <a:spcPts val="0"/>
              </a:spcBef>
              <a:spcAft>
                <a:spcPts val="0"/>
              </a:spcAft>
              <a:buClr>
                <a:srgbClr val="F8F8F8"/>
              </a:buClr>
              <a:buSzPct val="25000"/>
              <a:buFont typeface="Consolas"/>
              <a:buNone/>
            </a:pPr>
            <a:r>
              <a:rPr lang="en-US" sz="1900" b="0" i="0" u="none" strike="noStrike" cap="none">
                <a:solidFill>
                  <a:srgbClr val="F8F8F8"/>
                </a:solidFill>
                <a:latin typeface="Consolas"/>
                <a:ea typeface="Consolas"/>
                <a:cs typeface="Consolas"/>
                <a:sym typeface="Consolas"/>
              </a:rPr>
              <a:t>beers[</a:t>
            </a:r>
            <a:r>
              <a:rPr lang="en-US" sz="1900" b="0" i="0" u="none" strike="noStrike" cap="none">
                <a:solidFill>
                  <a:srgbClr val="3387CC"/>
                </a:solidFill>
                <a:latin typeface="Consolas"/>
                <a:ea typeface="Consolas"/>
                <a:cs typeface="Consolas"/>
                <a:sym typeface="Consolas"/>
              </a:rPr>
              <a:t>5</a:t>
            </a:r>
            <a:r>
              <a:rPr lang="en-US" sz="1900" b="0" i="0" u="none" strike="noStrike" cap="none">
                <a:solidFill>
                  <a:srgbClr val="F8F8F8"/>
                </a:solidFill>
                <a:latin typeface="Consolas"/>
                <a:ea typeface="Consolas"/>
                <a:cs typeface="Consolas"/>
                <a:sym typeface="Consolas"/>
              </a:rPr>
              <a:t>] </a:t>
            </a:r>
            <a:r>
              <a:rPr lang="en-US" sz="1900" b="0" i="0" u="none" strike="noStrike" cap="none">
                <a:solidFill>
                  <a:srgbClr val="E28964"/>
                </a:solidFill>
                <a:latin typeface="Consolas"/>
                <a:ea typeface="Consolas"/>
                <a:cs typeface="Consolas"/>
                <a:sym typeface="Consolas"/>
              </a:rPr>
              <a:t>=</a:t>
            </a:r>
            <a:r>
              <a:rPr lang="en-US" sz="1900" b="0" i="0" u="none" strike="noStrike" cap="none">
                <a:solidFill>
                  <a:srgbClr val="F8F8F8"/>
                </a:solidFill>
                <a:latin typeface="Consolas"/>
                <a:ea typeface="Consolas"/>
                <a:cs typeface="Consolas"/>
                <a:sym typeface="Consolas"/>
              </a:rPr>
              <a:t> </a:t>
            </a:r>
            <a:r>
              <a:rPr lang="en-US" sz="1900" b="0" i="0" u="none" strike="noStrike" cap="none">
                <a:solidFill>
                  <a:srgbClr val="65B042"/>
                </a:solidFill>
                <a:latin typeface="Consolas"/>
                <a:ea typeface="Consolas"/>
                <a:cs typeface="Consolas"/>
                <a:sym typeface="Consolas"/>
              </a:rPr>
              <a:t>'Palm'</a:t>
            </a:r>
            <a:r>
              <a:rPr lang="en-US" sz="1900" b="0" i="0" u="none" strike="noStrike" cap="none">
                <a:solidFill>
                  <a:srgbClr val="F8F8F8"/>
                </a:solidFill>
                <a:latin typeface="Consolas"/>
                <a:ea typeface="Consolas"/>
                <a:cs typeface="Consolas"/>
                <a:sym typeface="Consolas"/>
              </a:rPr>
              <a:t>;</a:t>
            </a:r>
          </a:p>
          <a:p>
            <a:pPr marL="0" marR="0" lvl="0" indent="0" algn="l" rtl="0">
              <a:lnSpc>
                <a:spcPct val="100000"/>
              </a:lnSpc>
              <a:spcBef>
                <a:spcPts val="0"/>
              </a:spcBef>
              <a:spcAft>
                <a:spcPts val="0"/>
              </a:spcAft>
              <a:buClr>
                <a:srgbClr val="F8F8F8"/>
              </a:buClr>
              <a:buFont typeface="Consolas"/>
              <a:buNone/>
            </a:pPr>
            <a:endParaRPr sz="1900" b="0" i="0" u="none" strike="noStrike" cap="none">
              <a:solidFill>
                <a:srgbClr val="F8F8F8"/>
              </a:solidFill>
              <a:latin typeface="Consolas"/>
              <a:ea typeface="Consolas"/>
              <a:cs typeface="Consolas"/>
              <a:sym typeface="Consolas"/>
            </a:endParaRPr>
          </a:p>
          <a:p>
            <a:pPr marL="0" marR="0" lvl="0" indent="0" algn="l" rtl="0">
              <a:lnSpc>
                <a:spcPct val="100000"/>
              </a:lnSpc>
              <a:spcBef>
                <a:spcPts val="0"/>
              </a:spcBef>
              <a:spcAft>
                <a:spcPts val="0"/>
              </a:spcAft>
              <a:buClr>
                <a:srgbClr val="F8F8F8"/>
              </a:buClr>
              <a:buSzPct val="25000"/>
              <a:buFont typeface="Consolas"/>
              <a:buNone/>
            </a:pPr>
            <a:r>
              <a:rPr lang="en-US" sz="1900" b="0" i="0" u="sng" strike="noStrike" cap="none">
                <a:solidFill>
                  <a:srgbClr val="F8F8F8"/>
                </a:solidFill>
                <a:latin typeface="Consolas"/>
                <a:ea typeface="Consolas"/>
                <a:cs typeface="Consolas"/>
                <a:sym typeface="Consolas"/>
              </a:rPr>
              <a:t>console</a:t>
            </a:r>
            <a:r>
              <a:rPr lang="en-US" sz="1900" b="0" i="0" u="none" strike="noStrike" cap="none">
                <a:solidFill>
                  <a:srgbClr val="DAD085"/>
                </a:solidFill>
                <a:latin typeface="Consolas"/>
                <a:ea typeface="Consolas"/>
                <a:cs typeface="Consolas"/>
                <a:sym typeface="Consolas"/>
              </a:rPr>
              <a:t>.log</a:t>
            </a:r>
            <a:r>
              <a:rPr lang="en-US" sz="1900" b="0" i="0" u="none" strike="noStrike" cap="none">
                <a:solidFill>
                  <a:srgbClr val="F8F8F8"/>
                </a:solidFill>
                <a:latin typeface="Consolas"/>
                <a:ea typeface="Consolas"/>
                <a:cs typeface="Consolas"/>
                <a:sym typeface="Consolas"/>
              </a:rPr>
              <a:t>(beers.</a:t>
            </a:r>
            <a:r>
              <a:rPr lang="en-US" sz="1900" b="0" i="0" u="none" strike="noStrike" cap="none">
                <a:solidFill>
                  <a:srgbClr val="CF6A4C"/>
                </a:solidFill>
                <a:latin typeface="Consolas"/>
                <a:ea typeface="Consolas"/>
                <a:cs typeface="Consolas"/>
                <a:sym typeface="Consolas"/>
              </a:rPr>
              <a:t>length</a:t>
            </a:r>
            <a:r>
              <a:rPr lang="en-US" sz="1900" b="0" i="0" u="none" strike="noStrike" cap="none">
                <a:solidFill>
                  <a:srgbClr val="F8F8F8"/>
                </a:solidFill>
                <a:latin typeface="Consolas"/>
                <a:ea typeface="Consolas"/>
                <a:cs typeface="Consolas"/>
                <a:sym typeface="Consolas"/>
              </a:rPr>
              <a:t>); </a:t>
            </a:r>
            <a:r>
              <a:rPr lang="en-US" sz="1900" b="0" i="1" u="none" strike="noStrike" cap="none">
                <a:solidFill>
                  <a:srgbClr val="AEAEAE"/>
                </a:solidFill>
                <a:latin typeface="Helvetica Neue"/>
                <a:ea typeface="Helvetica Neue"/>
                <a:cs typeface="Helvetica Neue"/>
                <a:sym typeface="Helvetica Neue"/>
              </a:rPr>
              <a:t>// output is 6 (!)</a:t>
            </a:r>
          </a:p>
          <a:p>
            <a:pPr marL="0" marR="0" lvl="0" indent="0" algn="l" rtl="0">
              <a:lnSpc>
                <a:spcPct val="100000"/>
              </a:lnSpc>
              <a:spcBef>
                <a:spcPts val="0"/>
              </a:spcBef>
              <a:spcAft>
                <a:spcPts val="0"/>
              </a:spcAft>
              <a:buClr>
                <a:srgbClr val="F8F8F8"/>
              </a:buClr>
              <a:buFont typeface="Consolas"/>
              <a:buNone/>
            </a:pPr>
            <a:endParaRPr sz="2300" b="0" i="0" u="none" strike="noStrike" cap="none">
              <a:solidFill>
                <a:srgbClr val="F8F8F8"/>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F8F8F8"/>
              </a:buClr>
              <a:buSzPct val="25000"/>
              <a:buFont typeface="Consolas"/>
              <a:buNone/>
            </a:pPr>
            <a:r>
              <a:rPr lang="en-US" sz="1900" b="0" i="0" u="sng" strike="noStrike" cap="none">
                <a:solidFill>
                  <a:srgbClr val="F8F8F8"/>
                </a:solidFill>
                <a:latin typeface="Consolas"/>
                <a:ea typeface="Consolas"/>
                <a:cs typeface="Consolas"/>
                <a:sym typeface="Consolas"/>
              </a:rPr>
              <a:t>console</a:t>
            </a:r>
            <a:r>
              <a:rPr lang="en-US" sz="1900" b="0" i="0" u="none" strike="noStrike" cap="none">
                <a:solidFill>
                  <a:srgbClr val="DAD085"/>
                </a:solidFill>
                <a:latin typeface="Consolas"/>
                <a:ea typeface="Consolas"/>
                <a:cs typeface="Consolas"/>
                <a:sym typeface="Consolas"/>
              </a:rPr>
              <a:t>.log</a:t>
            </a:r>
            <a:r>
              <a:rPr lang="en-US" sz="1900" b="0" i="0" u="none" strike="noStrike" cap="none">
                <a:solidFill>
                  <a:srgbClr val="F8F8F8"/>
                </a:solidFill>
                <a:latin typeface="Consolas"/>
                <a:ea typeface="Consolas"/>
                <a:cs typeface="Consolas"/>
                <a:sym typeface="Consolas"/>
              </a:rPr>
              <a:t>(beers[</a:t>
            </a:r>
            <a:r>
              <a:rPr lang="en-US" sz="1900" b="0" i="0" u="none" strike="noStrike" cap="none">
                <a:solidFill>
                  <a:srgbClr val="3387CC"/>
                </a:solidFill>
                <a:latin typeface="Consolas"/>
                <a:ea typeface="Consolas"/>
                <a:cs typeface="Consolas"/>
                <a:sym typeface="Consolas"/>
              </a:rPr>
              <a:t>3</a:t>
            </a:r>
            <a:r>
              <a:rPr lang="en-US" sz="1900" b="0" i="0" u="none" strike="noStrike" cap="none">
                <a:solidFill>
                  <a:srgbClr val="F8F8F8"/>
                </a:solidFill>
                <a:latin typeface="Consolas"/>
                <a:ea typeface="Consolas"/>
                <a:cs typeface="Consolas"/>
                <a:sym typeface="Consolas"/>
              </a:rPr>
              <a:t>]);  </a:t>
            </a:r>
            <a:r>
              <a:rPr lang="en-US" sz="1900" b="0" i="1" u="none" strike="noStrike" cap="none">
                <a:solidFill>
                  <a:srgbClr val="AEAEAE"/>
                </a:solidFill>
                <a:latin typeface="Helvetica Neue"/>
                <a:ea typeface="Helvetica Neue"/>
                <a:cs typeface="Helvetica Neue"/>
                <a:sym typeface="Helvetica Neue"/>
              </a:rPr>
              <a:t>// output is undefined (!)</a:t>
            </a:r>
          </a:p>
          <a:p>
            <a:pPr marL="0" marR="0" lvl="0" indent="0" algn="l" rtl="0">
              <a:lnSpc>
                <a:spcPct val="100000"/>
              </a:lnSpc>
              <a:spcBef>
                <a:spcPts val="0"/>
              </a:spcBef>
              <a:spcAft>
                <a:spcPts val="0"/>
              </a:spcAft>
              <a:buClr>
                <a:srgbClr val="F8F8F8"/>
              </a:buClr>
              <a:buFont typeface="Consolas"/>
              <a:buNone/>
            </a:pPr>
            <a:endParaRPr sz="2300" b="0" i="0" u="none" strike="noStrike" cap="none">
              <a:solidFill>
                <a:srgbClr val="F8F8F8"/>
              </a:solidFill>
              <a:latin typeface="Consolas"/>
              <a:ea typeface="Consolas"/>
              <a:cs typeface="Consolas"/>
              <a:sym typeface="Consolas"/>
            </a:endParaRPr>
          </a:p>
          <a:p>
            <a:pPr marL="0" marR="0" lvl="0" indent="0" algn="l" rtl="0">
              <a:lnSpc>
                <a:spcPct val="100000"/>
              </a:lnSpc>
              <a:spcBef>
                <a:spcPts val="0"/>
              </a:spcBef>
              <a:spcAft>
                <a:spcPts val="0"/>
              </a:spcAft>
              <a:buClr>
                <a:srgbClr val="F8F8F8"/>
              </a:buClr>
              <a:buSzPct val="25000"/>
              <a:buFont typeface="Consolas"/>
              <a:buNone/>
            </a:pPr>
            <a:r>
              <a:rPr lang="en-US" sz="1900" b="0" i="0" u="none" strike="noStrike" cap="none">
                <a:solidFill>
                  <a:srgbClr val="F8F8F8"/>
                </a:solidFill>
                <a:latin typeface="Consolas"/>
                <a:ea typeface="Consolas"/>
                <a:cs typeface="Consolas"/>
                <a:sym typeface="Consolas"/>
              </a:rPr>
              <a:t>beers </a:t>
            </a:r>
            <a:r>
              <a:rPr lang="en-US" sz="1900" b="0" i="0" u="none" strike="noStrike" cap="none">
                <a:solidFill>
                  <a:srgbClr val="E28964"/>
                </a:solidFill>
                <a:latin typeface="Consolas"/>
                <a:ea typeface="Consolas"/>
                <a:cs typeface="Consolas"/>
                <a:sym typeface="Consolas"/>
              </a:rPr>
              <a:t>=</a:t>
            </a:r>
            <a:r>
              <a:rPr lang="en-US" sz="1900" b="0" i="0" u="none" strike="noStrike" cap="none">
                <a:solidFill>
                  <a:srgbClr val="F8F8F8"/>
                </a:solidFill>
                <a:latin typeface="Consolas"/>
                <a:ea typeface="Consolas"/>
                <a:cs typeface="Consolas"/>
                <a:sym typeface="Consolas"/>
              </a:rPr>
              <a:t> [ , </a:t>
            </a:r>
            <a:r>
              <a:rPr lang="en-US" sz="1900" b="0" i="0" u="none" strike="noStrike" cap="none">
                <a:solidFill>
                  <a:srgbClr val="65B042"/>
                </a:solidFill>
                <a:latin typeface="Consolas"/>
                <a:ea typeface="Consolas"/>
                <a:cs typeface="Consolas"/>
                <a:sym typeface="Consolas"/>
              </a:rPr>
              <a:t>'Heineken'</a:t>
            </a:r>
            <a:r>
              <a:rPr lang="en-US" sz="1900" b="0" i="0" u="none" strike="noStrike" cap="none">
                <a:solidFill>
                  <a:srgbClr val="F8F8F8"/>
                </a:solidFill>
                <a:latin typeface="Consolas"/>
                <a:ea typeface="Consolas"/>
                <a:cs typeface="Consolas"/>
                <a:sym typeface="Consolas"/>
              </a:rPr>
              <a:t>, , </a:t>
            </a:r>
            <a:r>
              <a:rPr lang="en-US" sz="1900" b="0" i="0" u="none" strike="noStrike" cap="none">
                <a:solidFill>
                  <a:srgbClr val="65B042"/>
                </a:solidFill>
                <a:latin typeface="Consolas"/>
                <a:ea typeface="Consolas"/>
                <a:cs typeface="Consolas"/>
                <a:sym typeface="Consolas"/>
              </a:rPr>
              <a:t>'Amstel'</a:t>
            </a:r>
            <a:r>
              <a:rPr lang="en-US" sz="1900" b="0" i="0" u="none" strike="noStrike" cap="none">
                <a:solidFill>
                  <a:srgbClr val="F8F8F8"/>
                </a:solidFill>
                <a:latin typeface="Consolas"/>
                <a:ea typeface="Consolas"/>
                <a:cs typeface="Consolas"/>
                <a:sym typeface="Consolas"/>
              </a:rPr>
              <a:t>];</a:t>
            </a:r>
          </a:p>
          <a:p>
            <a:pPr marL="0" marR="0" lvl="0" indent="0" algn="l" rtl="0">
              <a:lnSpc>
                <a:spcPct val="100000"/>
              </a:lnSpc>
              <a:spcBef>
                <a:spcPts val="0"/>
              </a:spcBef>
              <a:spcAft>
                <a:spcPts val="0"/>
              </a:spcAft>
              <a:buClr>
                <a:srgbClr val="F8F8F8"/>
              </a:buClr>
              <a:buSzPct val="25000"/>
              <a:buFont typeface="Consolas"/>
              <a:buNone/>
            </a:pPr>
            <a:r>
              <a:rPr lang="en-US" sz="1900" b="0" i="0" u="sng" strike="noStrike" cap="none">
                <a:solidFill>
                  <a:srgbClr val="F8F8F8"/>
                </a:solidFill>
                <a:latin typeface="Consolas"/>
                <a:ea typeface="Consolas"/>
                <a:cs typeface="Consolas"/>
                <a:sym typeface="Consolas"/>
              </a:rPr>
              <a:t>console</a:t>
            </a:r>
            <a:r>
              <a:rPr lang="en-US" sz="1900" b="0" i="0" u="none" strike="noStrike" cap="none">
                <a:solidFill>
                  <a:srgbClr val="DAD085"/>
                </a:solidFill>
                <a:latin typeface="Consolas"/>
                <a:ea typeface="Consolas"/>
                <a:cs typeface="Consolas"/>
                <a:sym typeface="Consolas"/>
              </a:rPr>
              <a:t>.log</a:t>
            </a:r>
            <a:r>
              <a:rPr lang="en-US" sz="1900" b="0" i="0" u="none" strike="noStrike" cap="none">
                <a:solidFill>
                  <a:srgbClr val="F8F8F8"/>
                </a:solidFill>
                <a:latin typeface="Consolas"/>
                <a:ea typeface="Consolas"/>
                <a:cs typeface="Consolas"/>
                <a:sym typeface="Consolas"/>
              </a:rPr>
              <a:t>(beers.</a:t>
            </a:r>
            <a:r>
              <a:rPr lang="en-US" sz="1900" b="0" i="0" u="none" strike="noStrike" cap="none">
                <a:solidFill>
                  <a:srgbClr val="CF6A4C"/>
                </a:solidFill>
                <a:latin typeface="Consolas"/>
                <a:ea typeface="Consolas"/>
                <a:cs typeface="Consolas"/>
                <a:sym typeface="Consolas"/>
              </a:rPr>
              <a:t>length</a:t>
            </a:r>
            <a:r>
              <a:rPr lang="en-US" sz="1900" b="0" i="0" u="none" strike="noStrike" cap="none">
                <a:solidFill>
                  <a:srgbClr val="F8F8F8"/>
                </a:solidFill>
                <a:latin typeface="Consolas"/>
                <a:ea typeface="Consolas"/>
                <a:cs typeface="Consolas"/>
                <a:sym typeface="Consolas"/>
              </a:rPr>
              <a:t>); </a:t>
            </a:r>
            <a:r>
              <a:rPr lang="en-US" sz="1900" b="0" i="1" u="none" strike="noStrike" cap="none">
                <a:solidFill>
                  <a:srgbClr val="AEAEAE"/>
                </a:solidFill>
                <a:latin typeface="Helvetica Neue"/>
                <a:ea typeface="Helvetica Neue"/>
                <a:cs typeface="Helvetica Neue"/>
                <a:sym typeface="Helvetica Neue"/>
              </a:rPr>
              <a:t>// output is 4 (!)</a:t>
            </a:r>
          </a:p>
        </p:txBody>
      </p: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Shape 275"/>
          <p:cNvSpPr txBox="1">
            <a:spLocks noGrp="1"/>
          </p:cNvSpPr>
          <p:nvPr>
            <p:ph type="title"/>
          </p:nvPr>
        </p:nvSpPr>
        <p:spPr>
          <a:xfrm>
            <a:off x="892968" y="1701105"/>
            <a:ext cx="7358100" cy="17412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Objects</a:t>
            </a:r>
          </a:p>
        </p:txBody>
      </p: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Shape 280"/>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Objects</a:t>
            </a:r>
          </a:p>
        </p:txBody>
      </p:sp>
      <p:sp>
        <p:nvSpPr>
          <p:cNvPr id="281" name="Shape 281"/>
          <p:cNvSpPr/>
          <p:nvPr/>
        </p:nvSpPr>
        <p:spPr>
          <a:xfrm>
            <a:off x="1291199" y="1902025"/>
            <a:ext cx="6402900" cy="1339500"/>
          </a:xfrm>
          <a:prstGeom prst="rect">
            <a:avLst/>
          </a:prstGeom>
          <a:noFill/>
          <a:ln>
            <a:noFill/>
          </a:ln>
        </p:spPr>
        <p:txBody>
          <a:bodyPr lIns="32750" tIns="32750" rIns="32750" bIns="32750" anchor="ctr" anchorCtr="0">
            <a:noAutofit/>
          </a:bodyPr>
          <a:lstStyle/>
          <a:p>
            <a:pPr marL="0" marR="0" lvl="0" indent="0" algn="l" rtl="0">
              <a:lnSpc>
                <a:spcPct val="100000"/>
              </a:lnSpc>
              <a:spcBef>
                <a:spcPts val="0"/>
              </a:spcBef>
              <a:spcAft>
                <a:spcPts val="0"/>
              </a:spcAft>
              <a:buClr>
                <a:srgbClr val="99CF50"/>
              </a:buClr>
              <a:buSzPct val="25000"/>
              <a:buFont typeface="Consolas"/>
              <a:buNone/>
            </a:pPr>
            <a:r>
              <a:rPr lang="en-US" sz="2600" b="0" i="0" u="none" strike="noStrike" cap="none">
                <a:solidFill>
                  <a:srgbClr val="99CF50"/>
                </a:solidFill>
                <a:latin typeface="Consolas"/>
                <a:ea typeface="Consolas"/>
                <a:cs typeface="Consolas"/>
                <a:sym typeface="Consolas"/>
              </a:rPr>
              <a:t>var</a:t>
            </a:r>
            <a:r>
              <a:rPr lang="en-US" sz="2600" b="0" i="0" u="none" strike="noStrike" cap="none">
                <a:solidFill>
                  <a:srgbClr val="F8F8F8"/>
                </a:solidFill>
                <a:latin typeface="Consolas"/>
                <a:ea typeface="Consolas"/>
                <a:cs typeface="Consolas"/>
                <a:sym typeface="Consolas"/>
              </a:rPr>
              <a:t> car </a:t>
            </a:r>
            <a:r>
              <a:rPr lang="en-US" sz="2600" b="0" i="0" u="none" strike="noStrike" cap="none">
                <a:solidFill>
                  <a:srgbClr val="E28964"/>
                </a:solidFill>
                <a:latin typeface="Consolas"/>
                <a:ea typeface="Consolas"/>
                <a:cs typeface="Consolas"/>
                <a:sym typeface="Consolas"/>
              </a:rPr>
              <a:t>=</a:t>
            </a:r>
            <a:r>
              <a:rPr lang="en-US" sz="2600" b="0" i="0" u="none" strike="noStrike" cap="none">
                <a:solidFill>
                  <a:srgbClr val="F8F8F8"/>
                </a:solidFill>
                <a:latin typeface="Consolas"/>
                <a:ea typeface="Consolas"/>
                <a:cs typeface="Consolas"/>
                <a:sym typeface="Consolas"/>
              </a:rPr>
              <a:t> </a:t>
            </a:r>
            <a:r>
              <a:rPr lang="en-US" sz="2600" b="0" i="0" u="none" strike="noStrike" cap="none">
                <a:solidFill>
                  <a:srgbClr val="E28964"/>
                </a:solidFill>
                <a:latin typeface="Consolas"/>
                <a:ea typeface="Consolas"/>
                <a:cs typeface="Consolas"/>
                <a:sym typeface="Consolas"/>
              </a:rPr>
              <a:t>new</a:t>
            </a:r>
            <a:r>
              <a:rPr lang="en-US" sz="2600" b="0" i="0" u="none" strike="noStrike" cap="none">
                <a:solidFill>
                  <a:srgbClr val="F8F8F8"/>
                </a:solidFill>
                <a:latin typeface="Consolas"/>
                <a:ea typeface="Consolas"/>
                <a:cs typeface="Consolas"/>
                <a:sym typeface="Consolas"/>
              </a:rPr>
              <a:t> </a:t>
            </a:r>
            <a:r>
              <a:rPr lang="en-US" sz="2600" b="0" i="0" u="sng" strike="noStrike" cap="none">
                <a:solidFill>
                  <a:srgbClr val="F8F8F8"/>
                </a:solidFill>
                <a:latin typeface="Consolas"/>
                <a:ea typeface="Consolas"/>
                <a:cs typeface="Consolas"/>
                <a:sym typeface="Consolas"/>
              </a:rPr>
              <a:t>Object</a:t>
            </a:r>
            <a:r>
              <a:rPr lang="en-US" sz="2600" b="0" i="0" u="none" strike="noStrike" cap="none">
                <a:solidFill>
                  <a:srgbClr val="F8F8F8"/>
                </a:solidFill>
                <a:latin typeface="Consolas"/>
                <a:ea typeface="Consolas"/>
                <a:cs typeface="Consolas"/>
                <a:sym typeface="Consolas"/>
              </a:rPr>
              <a:t>();</a:t>
            </a:r>
          </a:p>
          <a:p>
            <a:pPr marL="0" marR="0" lvl="0" indent="0" algn="l" rtl="0">
              <a:lnSpc>
                <a:spcPct val="100000"/>
              </a:lnSpc>
              <a:spcBef>
                <a:spcPts val="0"/>
              </a:spcBef>
              <a:spcAft>
                <a:spcPts val="0"/>
              </a:spcAft>
              <a:buClr>
                <a:srgbClr val="F8F8F8"/>
              </a:buClr>
              <a:buSzPct val="25000"/>
              <a:buFont typeface="Consolas"/>
              <a:buNone/>
            </a:pPr>
            <a:r>
              <a:rPr lang="en-US" sz="2600" b="0" i="0" u="none" strike="noStrike" cap="none">
                <a:solidFill>
                  <a:srgbClr val="F8F8F8"/>
                </a:solidFill>
                <a:latin typeface="Consolas"/>
                <a:ea typeface="Consolas"/>
                <a:cs typeface="Consolas"/>
                <a:sym typeface="Consolas"/>
              </a:rPr>
              <a:t>car.make </a:t>
            </a:r>
            <a:r>
              <a:rPr lang="en-US" sz="2600" b="0" i="0" u="none" strike="noStrike" cap="none">
                <a:solidFill>
                  <a:srgbClr val="E28964"/>
                </a:solidFill>
                <a:latin typeface="Consolas"/>
                <a:ea typeface="Consolas"/>
                <a:cs typeface="Consolas"/>
                <a:sym typeface="Consolas"/>
              </a:rPr>
              <a:t>=</a:t>
            </a:r>
            <a:r>
              <a:rPr lang="en-US" sz="2600" b="0" i="0" u="none" strike="noStrike" cap="none">
                <a:solidFill>
                  <a:srgbClr val="F8F8F8"/>
                </a:solidFill>
                <a:latin typeface="Consolas"/>
                <a:ea typeface="Consolas"/>
                <a:cs typeface="Consolas"/>
                <a:sym typeface="Consolas"/>
              </a:rPr>
              <a:t> </a:t>
            </a:r>
            <a:r>
              <a:rPr lang="en-US" sz="2600" b="0" i="0" u="none" strike="noStrike" cap="none">
                <a:solidFill>
                  <a:srgbClr val="65B042"/>
                </a:solidFill>
                <a:latin typeface="Consolas"/>
                <a:ea typeface="Consolas"/>
                <a:cs typeface="Consolas"/>
                <a:sym typeface="Consolas"/>
              </a:rPr>
              <a:t>'Ford'</a:t>
            </a:r>
            <a:r>
              <a:rPr lang="en-US" sz="2600" b="0" i="0" u="none" strike="noStrike" cap="none">
                <a:solidFill>
                  <a:srgbClr val="F8F8F8"/>
                </a:solidFill>
                <a:latin typeface="Consolas"/>
                <a:ea typeface="Consolas"/>
                <a:cs typeface="Consolas"/>
                <a:sym typeface="Consolas"/>
              </a:rPr>
              <a:t>;</a:t>
            </a:r>
          </a:p>
          <a:p>
            <a:pPr marL="0" marR="0" lvl="0" indent="0" algn="l" rtl="0">
              <a:lnSpc>
                <a:spcPct val="100000"/>
              </a:lnSpc>
              <a:spcBef>
                <a:spcPts val="0"/>
              </a:spcBef>
              <a:spcAft>
                <a:spcPts val="0"/>
              </a:spcAft>
              <a:buClr>
                <a:srgbClr val="F8F8F8"/>
              </a:buClr>
              <a:buSzPct val="25000"/>
              <a:buFont typeface="Consolas"/>
              <a:buNone/>
            </a:pPr>
            <a:r>
              <a:rPr lang="en-US" sz="2600" b="0" i="0" u="none" strike="noStrike" cap="none">
                <a:solidFill>
                  <a:srgbClr val="F8F8F8"/>
                </a:solidFill>
                <a:latin typeface="Consolas"/>
                <a:ea typeface="Consolas"/>
                <a:cs typeface="Consolas"/>
                <a:sym typeface="Consolas"/>
              </a:rPr>
              <a:t>car.model </a:t>
            </a:r>
            <a:r>
              <a:rPr lang="en-US" sz="2600" b="0" i="0" u="none" strike="noStrike" cap="none">
                <a:solidFill>
                  <a:srgbClr val="E28964"/>
                </a:solidFill>
                <a:latin typeface="Consolas"/>
                <a:ea typeface="Consolas"/>
                <a:cs typeface="Consolas"/>
                <a:sym typeface="Consolas"/>
              </a:rPr>
              <a:t>=</a:t>
            </a:r>
            <a:r>
              <a:rPr lang="en-US" sz="2600" b="0" i="0" u="none" strike="noStrike" cap="none">
                <a:solidFill>
                  <a:srgbClr val="F8F8F8"/>
                </a:solidFill>
                <a:latin typeface="Consolas"/>
                <a:ea typeface="Consolas"/>
                <a:cs typeface="Consolas"/>
                <a:sym typeface="Consolas"/>
              </a:rPr>
              <a:t> </a:t>
            </a:r>
            <a:r>
              <a:rPr lang="en-US" sz="2600" b="0" i="0" u="none" strike="noStrike" cap="none">
                <a:solidFill>
                  <a:srgbClr val="65B042"/>
                </a:solidFill>
                <a:latin typeface="Consolas"/>
                <a:ea typeface="Consolas"/>
                <a:cs typeface="Consolas"/>
                <a:sym typeface="Consolas"/>
              </a:rPr>
              <a:t>'Mustang'</a:t>
            </a:r>
            <a:r>
              <a:rPr lang="en-US" sz="2600" b="0" i="0" u="none" strike="noStrike" cap="none">
                <a:solidFill>
                  <a:srgbClr val="F8F8F8"/>
                </a:solidFill>
                <a:latin typeface="Consolas"/>
                <a:ea typeface="Consolas"/>
                <a:cs typeface="Consolas"/>
                <a:sym typeface="Consolas"/>
              </a:rPr>
              <a:t>;</a:t>
            </a:r>
          </a:p>
          <a:p>
            <a:pPr marL="0" marR="0" lvl="0" indent="0" algn="l" rtl="0">
              <a:lnSpc>
                <a:spcPct val="100000"/>
              </a:lnSpc>
              <a:spcBef>
                <a:spcPts val="0"/>
              </a:spcBef>
              <a:spcAft>
                <a:spcPts val="0"/>
              </a:spcAft>
              <a:buClr>
                <a:srgbClr val="F8F8F8"/>
              </a:buClr>
              <a:buSzPct val="25000"/>
              <a:buFont typeface="Consolas"/>
              <a:buNone/>
            </a:pPr>
            <a:r>
              <a:rPr lang="en-US" sz="2600" b="0" i="0" u="none" strike="noStrike" cap="none">
                <a:solidFill>
                  <a:srgbClr val="F8F8F8"/>
                </a:solidFill>
                <a:latin typeface="Consolas"/>
                <a:ea typeface="Consolas"/>
                <a:cs typeface="Consolas"/>
                <a:sym typeface="Consolas"/>
              </a:rPr>
              <a:t>car.year </a:t>
            </a:r>
            <a:r>
              <a:rPr lang="en-US" sz="2600" b="0" i="0" u="none" strike="noStrike" cap="none">
                <a:solidFill>
                  <a:srgbClr val="E28964"/>
                </a:solidFill>
                <a:latin typeface="Consolas"/>
                <a:ea typeface="Consolas"/>
                <a:cs typeface="Consolas"/>
                <a:sym typeface="Consolas"/>
              </a:rPr>
              <a:t>=</a:t>
            </a:r>
            <a:r>
              <a:rPr lang="en-US" sz="2600" b="0" i="0" u="none" strike="noStrike" cap="none">
                <a:solidFill>
                  <a:srgbClr val="F8F8F8"/>
                </a:solidFill>
                <a:latin typeface="Consolas"/>
                <a:ea typeface="Consolas"/>
                <a:cs typeface="Consolas"/>
                <a:sym typeface="Consolas"/>
              </a:rPr>
              <a:t> </a:t>
            </a:r>
            <a:r>
              <a:rPr lang="en-US" sz="2600" b="0" i="0" u="none" strike="noStrike" cap="none">
                <a:solidFill>
                  <a:srgbClr val="3387CC"/>
                </a:solidFill>
                <a:latin typeface="Consolas"/>
                <a:ea typeface="Consolas"/>
                <a:cs typeface="Consolas"/>
                <a:sym typeface="Consolas"/>
              </a:rPr>
              <a:t>1969</a:t>
            </a:r>
            <a:r>
              <a:rPr lang="en-US" sz="2600" b="0" i="0" u="none" strike="noStrike" cap="none">
                <a:solidFill>
                  <a:srgbClr val="F8F8F8"/>
                </a:solidFill>
                <a:latin typeface="Consolas"/>
                <a:ea typeface="Consolas"/>
                <a:cs typeface="Consolas"/>
                <a:sym typeface="Consolas"/>
              </a:rPr>
              <a:t>;</a:t>
            </a:r>
          </a:p>
        </p:txBody>
      </p:sp>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Shape 286"/>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4300" b="0" i="0" u="none" strike="noStrike" cap="none">
                <a:solidFill>
                  <a:srgbClr val="FFFFFF"/>
                </a:solidFill>
                <a:latin typeface="Helvetica Neue"/>
                <a:ea typeface="Helvetica Neue"/>
                <a:cs typeface="Helvetica Neue"/>
                <a:sym typeface="Helvetica Neue"/>
              </a:rPr>
              <a:t>Associative Array /</a:t>
            </a:r>
          </a:p>
          <a:p>
            <a:pPr marL="0" marR="0" lvl="0" indent="0" algn="ctr" rtl="0">
              <a:lnSpc>
                <a:spcPct val="100000"/>
              </a:lnSpc>
              <a:spcBef>
                <a:spcPts val="0"/>
              </a:spcBef>
              <a:spcAft>
                <a:spcPts val="0"/>
              </a:spcAft>
              <a:buClr>
                <a:srgbClr val="FFFFFF"/>
              </a:buClr>
              <a:buSzPct val="25000"/>
              <a:buFont typeface="Helvetica Neue"/>
              <a:buNone/>
            </a:pPr>
            <a:r>
              <a:rPr lang="en-US" sz="4300" b="0" i="0" u="none" strike="noStrike" cap="none">
                <a:solidFill>
                  <a:srgbClr val="FFFFFF"/>
                </a:solidFill>
                <a:latin typeface="Helvetica Neue"/>
                <a:ea typeface="Helvetica Neue"/>
                <a:cs typeface="Helvetica Neue"/>
                <a:sym typeface="Helvetica Neue"/>
              </a:rPr>
              <a:t>Dictionary</a:t>
            </a:r>
          </a:p>
        </p:txBody>
      </p:sp>
      <p:sp>
        <p:nvSpPr>
          <p:cNvPr id="287" name="Shape 287"/>
          <p:cNvSpPr/>
          <p:nvPr/>
        </p:nvSpPr>
        <p:spPr>
          <a:xfrm>
            <a:off x="1978831" y="1902023"/>
            <a:ext cx="4804589" cy="1339500"/>
          </a:xfrm>
          <a:prstGeom prst="rect">
            <a:avLst/>
          </a:prstGeom>
          <a:noFill/>
          <a:ln>
            <a:noFill/>
          </a:ln>
        </p:spPr>
        <p:txBody>
          <a:bodyPr lIns="32750" tIns="32750" rIns="32750" bIns="32750" anchor="ctr" anchorCtr="0">
            <a:noAutofit/>
          </a:bodyPr>
          <a:lstStyle/>
          <a:p>
            <a:pPr marL="0" marR="0" lvl="0" indent="0" algn="l" rtl="0">
              <a:lnSpc>
                <a:spcPct val="100000"/>
              </a:lnSpc>
              <a:spcBef>
                <a:spcPts val="0"/>
              </a:spcBef>
              <a:spcAft>
                <a:spcPts val="0"/>
              </a:spcAft>
              <a:buClr>
                <a:srgbClr val="99CF50"/>
              </a:buClr>
              <a:buSzPct val="25000"/>
              <a:buFont typeface="Consolas"/>
              <a:buNone/>
            </a:pPr>
            <a:r>
              <a:rPr lang="en-US" sz="2600" b="0" i="0" u="none" strike="noStrike" cap="none" dirty="0" err="1">
                <a:solidFill>
                  <a:srgbClr val="99CF50"/>
                </a:solidFill>
                <a:latin typeface="Consolas"/>
                <a:ea typeface="Consolas"/>
                <a:cs typeface="Consolas"/>
                <a:sym typeface="Consolas"/>
              </a:rPr>
              <a:t>var</a:t>
            </a:r>
            <a:r>
              <a:rPr lang="en-US" sz="2600" b="0" i="0" u="none" strike="noStrike" cap="none" dirty="0">
                <a:solidFill>
                  <a:srgbClr val="F8F8F8"/>
                </a:solidFill>
                <a:latin typeface="Consolas"/>
                <a:ea typeface="Consolas"/>
                <a:cs typeface="Consolas"/>
                <a:sym typeface="Consolas"/>
              </a:rPr>
              <a:t> car </a:t>
            </a:r>
            <a:r>
              <a:rPr lang="en-US" sz="2600" b="0" i="0" u="none" strike="noStrike" cap="none" dirty="0">
                <a:solidFill>
                  <a:srgbClr val="E28964"/>
                </a:solidFill>
                <a:latin typeface="Consolas"/>
                <a:ea typeface="Consolas"/>
                <a:cs typeface="Consolas"/>
                <a:sym typeface="Consolas"/>
              </a:rPr>
              <a:t>=</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smtClean="0">
                <a:solidFill>
                  <a:srgbClr val="E28964"/>
                </a:solidFill>
                <a:latin typeface="Consolas"/>
                <a:ea typeface="Consolas"/>
                <a:cs typeface="Consolas"/>
                <a:sym typeface="Consolas"/>
              </a:rPr>
              <a:t>new</a:t>
            </a:r>
            <a:r>
              <a:rPr lang="en-US" sz="2600" dirty="0">
                <a:solidFill>
                  <a:srgbClr val="F8F8F8"/>
                </a:solidFill>
                <a:latin typeface="Consolas"/>
                <a:ea typeface="Consolas"/>
                <a:cs typeface="Consolas"/>
                <a:sym typeface="Consolas"/>
              </a:rPr>
              <a:t> </a:t>
            </a:r>
            <a:r>
              <a:rPr lang="en-US" sz="2600" b="0" i="0" u="sng" strike="noStrike" cap="none" dirty="0" smtClean="0">
                <a:solidFill>
                  <a:srgbClr val="F8F8F8"/>
                </a:solidFill>
                <a:latin typeface="Consolas"/>
                <a:ea typeface="Consolas"/>
                <a:cs typeface="Consolas"/>
                <a:sym typeface="Consolas"/>
              </a:rPr>
              <a:t>Object</a:t>
            </a:r>
            <a:r>
              <a:rPr lang="en-US" sz="2600" b="0" i="0" u="none" strike="noStrike" cap="none" dirty="0">
                <a:solidFill>
                  <a:srgbClr val="F8F8F8"/>
                </a:solidFill>
                <a:latin typeface="Consolas"/>
                <a:ea typeface="Consolas"/>
                <a:cs typeface="Consolas"/>
                <a:sym typeface="Consolas"/>
              </a:rPr>
              <a:t>();</a:t>
            </a:r>
          </a:p>
          <a:p>
            <a:pPr marL="0" marR="0" lvl="0" indent="0" algn="l" rtl="0">
              <a:lnSpc>
                <a:spcPct val="100000"/>
              </a:lnSpc>
              <a:spcBef>
                <a:spcPts val="0"/>
              </a:spcBef>
              <a:spcAft>
                <a:spcPts val="0"/>
              </a:spcAft>
              <a:buClr>
                <a:srgbClr val="F8F8F8"/>
              </a:buClr>
              <a:buSzPct val="25000"/>
              <a:buFont typeface="Consolas"/>
              <a:buNone/>
            </a:pPr>
            <a:r>
              <a:rPr lang="en-US" sz="2600" b="0" i="0" u="none" strike="noStrike" cap="none" dirty="0">
                <a:solidFill>
                  <a:srgbClr val="F8F8F8"/>
                </a:solidFill>
                <a:latin typeface="Consolas"/>
                <a:ea typeface="Consolas"/>
                <a:cs typeface="Consolas"/>
                <a:sym typeface="Consolas"/>
              </a:rPr>
              <a:t>car[</a:t>
            </a:r>
            <a:r>
              <a:rPr lang="en-US" sz="2600" b="0" i="0" u="none" strike="noStrike" cap="none" dirty="0">
                <a:solidFill>
                  <a:srgbClr val="65B042"/>
                </a:solidFill>
                <a:latin typeface="Consolas"/>
                <a:ea typeface="Consolas"/>
                <a:cs typeface="Consolas"/>
                <a:sym typeface="Consolas"/>
              </a:rPr>
              <a:t>'make'</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a:solidFill>
                  <a:srgbClr val="E28964"/>
                </a:solidFill>
                <a:latin typeface="Consolas"/>
                <a:ea typeface="Consolas"/>
                <a:cs typeface="Consolas"/>
                <a:sym typeface="Consolas"/>
              </a:rPr>
              <a:t>=</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a:solidFill>
                  <a:srgbClr val="65B042"/>
                </a:solidFill>
                <a:latin typeface="Consolas"/>
                <a:ea typeface="Consolas"/>
                <a:cs typeface="Consolas"/>
                <a:sym typeface="Consolas"/>
              </a:rPr>
              <a:t>'Ford'</a:t>
            </a:r>
            <a:r>
              <a:rPr lang="en-US" sz="2600" b="0" i="0" u="none" strike="noStrike" cap="none" dirty="0">
                <a:solidFill>
                  <a:srgbClr val="F8F8F8"/>
                </a:solidFill>
                <a:latin typeface="Consolas"/>
                <a:ea typeface="Consolas"/>
                <a:cs typeface="Consolas"/>
                <a:sym typeface="Consolas"/>
              </a:rPr>
              <a:t>;</a:t>
            </a:r>
          </a:p>
          <a:p>
            <a:pPr marL="0" marR="0" lvl="0" indent="0" algn="l" rtl="0">
              <a:lnSpc>
                <a:spcPct val="100000"/>
              </a:lnSpc>
              <a:spcBef>
                <a:spcPts val="0"/>
              </a:spcBef>
              <a:spcAft>
                <a:spcPts val="0"/>
              </a:spcAft>
              <a:buClr>
                <a:srgbClr val="F8F8F8"/>
              </a:buClr>
              <a:buSzPct val="25000"/>
              <a:buFont typeface="Consolas"/>
              <a:buNone/>
            </a:pPr>
            <a:r>
              <a:rPr lang="en-US" sz="2600" b="0" i="0" u="none" strike="noStrike" cap="none" dirty="0">
                <a:solidFill>
                  <a:srgbClr val="F8F8F8"/>
                </a:solidFill>
                <a:latin typeface="Consolas"/>
                <a:ea typeface="Consolas"/>
                <a:cs typeface="Consolas"/>
                <a:sym typeface="Consolas"/>
              </a:rPr>
              <a:t>car[</a:t>
            </a:r>
            <a:r>
              <a:rPr lang="en-US" sz="2600" b="0" i="0" u="none" strike="noStrike" cap="none" dirty="0">
                <a:solidFill>
                  <a:srgbClr val="65B042"/>
                </a:solidFill>
                <a:latin typeface="Consolas"/>
                <a:ea typeface="Consolas"/>
                <a:cs typeface="Consolas"/>
                <a:sym typeface="Consolas"/>
              </a:rPr>
              <a:t>'model'</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a:solidFill>
                  <a:srgbClr val="E28964"/>
                </a:solidFill>
                <a:latin typeface="Consolas"/>
                <a:ea typeface="Consolas"/>
                <a:cs typeface="Consolas"/>
                <a:sym typeface="Consolas"/>
              </a:rPr>
              <a:t>=</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a:solidFill>
                  <a:srgbClr val="65B042"/>
                </a:solidFill>
                <a:latin typeface="Consolas"/>
                <a:ea typeface="Consolas"/>
                <a:cs typeface="Consolas"/>
                <a:sym typeface="Consolas"/>
              </a:rPr>
              <a:t>'Mustang'</a:t>
            </a:r>
            <a:r>
              <a:rPr lang="en-US" sz="2600" b="0" i="0" u="none" strike="noStrike" cap="none" dirty="0">
                <a:solidFill>
                  <a:srgbClr val="F8F8F8"/>
                </a:solidFill>
                <a:latin typeface="Consolas"/>
                <a:ea typeface="Consolas"/>
                <a:cs typeface="Consolas"/>
                <a:sym typeface="Consolas"/>
              </a:rPr>
              <a:t>;</a:t>
            </a:r>
          </a:p>
          <a:p>
            <a:pPr marL="0" marR="0" lvl="0" indent="0" algn="l" rtl="0">
              <a:lnSpc>
                <a:spcPct val="100000"/>
              </a:lnSpc>
              <a:spcBef>
                <a:spcPts val="0"/>
              </a:spcBef>
              <a:spcAft>
                <a:spcPts val="0"/>
              </a:spcAft>
              <a:buClr>
                <a:srgbClr val="F8F8F8"/>
              </a:buClr>
              <a:buSzPct val="25000"/>
              <a:buFont typeface="Consolas"/>
              <a:buNone/>
            </a:pPr>
            <a:r>
              <a:rPr lang="en-US" sz="2600" b="0" i="0" u="none" strike="noStrike" cap="none" dirty="0">
                <a:solidFill>
                  <a:srgbClr val="F8F8F8"/>
                </a:solidFill>
                <a:latin typeface="Consolas"/>
                <a:ea typeface="Consolas"/>
                <a:cs typeface="Consolas"/>
                <a:sym typeface="Consolas"/>
              </a:rPr>
              <a:t>car[</a:t>
            </a:r>
            <a:r>
              <a:rPr lang="en-US" sz="2600" b="0" i="0" u="none" strike="noStrike" cap="none" dirty="0">
                <a:solidFill>
                  <a:srgbClr val="65B042"/>
                </a:solidFill>
                <a:latin typeface="Consolas"/>
                <a:ea typeface="Consolas"/>
                <a:cs typeface="Consolas"/>
                <a:sym typeface="Consolas"/>
              </a:rPr>
              <a:t>'year'</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a:solidFill>
                  <a:srgbClr val="E28964"/>
                </a:solidFill>
                <a:latin typeface="Consolas"/>
                <a:ea typeface="Consolas"/>
                <a:cs typeface="Consolas"/>
                <a:sym typeface="Consolas"/>
              </a:rPr>
              <a:t>=</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a:solidFill>
                  <a:srgbClr val="3387CC"/>
                </a:solidFill>
                <a:latin typeface="Consolas"/>
                <a:ea typeface="Consolas"/>
                <a:cs typeface="Consolas"/>
                <a:sym typeface="Consolas"/>
              </a:rPr>
              <a:t>1969</a:t>
            </a:r>
            <a:r>
              <a:rPr lang="en-US" sz="2600" b="0" i="0" u="none" strike="noStrike" cap="none" dirty="0">
                <a:solidFill>
                  <a:srgbClr val="F8F8F8"/>
                </a:solidFill>
                <a:latin typeface="Consolas"/>
                <a:ea typeface="Consolas"/>
                <a:cs typeface="Consolas"/>
                <a:sym typeface="Consolas"/>
              </a:rPr>
              <a:t>;</a:t>
            </a:r>
          </a:p>
        </p:txBody>
      </p:sp>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Shape 292"/>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JSON</a:t>
            </a:r>
          </a:p>
        </p:txBody>
      </p:sp>
      <p:sp>
        <p:nvSpPr>
          <p:cNvPr id="293" name="Shape 293"/>
          <p:cNvSpPr/>
          <p:nvPr/>
        </p:nvSpPr>
        <p:spPr>
          <a:xfrm>
            <a:off x="2666174" y="1741288"/>
            <a:ext cx="3429826" cy="1660799"/>
          </a:xfrm>
          <a:prstGeom prst="rect">
            <a:avLst/>
          </a:prstGeom>
          <a:noFill/>
          <a:ln>
            <a:noFill/>
          </a:ln>
        </p:spPr>
        <p:txBody>
          <a:bodyPr lIns="32750" tIns="32750" rIns="32750" bIns="32750" anchor="ctr" anchorCtr="0">
            <a:noAutofit/>
          </a:bodyPr>
          <a:lstStyle/>
          <a:p>
            <a:pPr marL="0" marR="0" lvl="0" indent="0" algn="l" rtl="0">
              <a:lnSpc>
                <a:spcPct val="100000"/>
              </a:lnSpc>
              <a:spcBef>
                <a:spcPts val="0"/>
              </a:spcBef>
              <a:spcAft>
                <a:spcPts val="0"/>
              </a:spcAft>
              <a:buClr>
                <a:srgbClr val="99CF50"/>
              </a:buClr>
              <a:buSzPct val="25000"/>
              <a:buFont typeface="Consolas"/>
              <a:buNone/>
            </a:pPr>
            <a:r>
              <a:rPr lang="en-US" sz="2600" b="0" i="0" u="none" strike="noStrike" cap="none" dirty="0" err="1">
                <a:solidFill>
                  <a:srgbClr val="99CF50"/>
                </a:solidFill>
                <a:latin typeface="Consolas"/>
                <a:ea typeface="Consolas"/>
                <a:cs typeface="Consolas"/>
                <a:sym typeface="Consolas"/>
              </a:rPr>
              <a:t>var</a:t>
            </a:r>
            <a:r>
              <a:rPr lang="en-US" sz="2600" b="0" i="0" u="none" strike="noStrike" cap="none" dirty="0">
                <a:solidFill>
                  <a:srgbClr val="F8F8F8"/>
                </a:solidFill>
                <a:latin typeface="Consolas"/>
                <a:ea typeface="Consolas"/>
                <a:cs typeface="Consolas"/>
                <a:sym typeface="Consolas"/>
              </a:rPr>
              <a:t> car </a:t>
            </a:r>
            <a:r>
              <a:rPr lang="en-US" sz="2600" b="0" i="0" u="none" strike="noStrike" cap="none" dirty="0">
                <a:solidFill>
                  <a:srgbClr val="E28964"/>
                </a:solidFill>
                <a:latin typeface="Consolas"/>
                <a:ea typeface="Consolas"/>
                <a:cs typeface="Consolas"/>
                <a:sym typeface="Consolas"/>
              </a:rPr>
              <a:t>=</a:t>
            </a:r>
            <a:r>
              <a:rPr lang="en-US" sz="2600" b="0" i="0" u="none" strike="noStrike" cap="none" dirty="0">
                <a:solidFill>
                  <a:srgbClr val="F8F8F8"/>
                </a:solidFill>
                <a:latin typeface="Consolas"/>
                <a:ea typeface="Consolas"/>
                <a:cs typeface="Consolas"/>
                <a:sym typeface="Consolas"/>
              </a:rPr>
              <a:t> {</a:t>
            </a:r>
          </a:p>
          <a:p>
            <a:pPr marL="0" marR="0" lvl="0" indent="0" algn="l" rtl="0">
              <a:lnSpc>
                <a:spcPct val="100000"/>
              </a:lnSpc>
              <a:spcBef>
                <a:spcPts val="0"/>
              </a:spcBef>
              <a:spcAft>
                <a:spcPts val="0"/>
              </a:spcAft>
              <a:buClr>
                <a:srgbClr val="F8F8F8"/>
              </a:buClr>
              <a:buSzPct val="25000"/>
              <a:buFont typeface="Consolas"/>
              <a:buNone/>
            </a:pPr>
            <a:r>
              <a:rPr lang="en-US" sz="2600" b="0" i="0" u="none" strike="noStrike" cap="none" dirty="0">
                <a:solidFill>
                  <a:srgbClr val="F8F8F8"/>
                </a:solidFill>
                <a:latin typeface="Consolas"/>
                <a:ea typeface="Consolas"/>
                <a:cs typeface="Consolas"/>
                <a:sym typeface="Consolas"/>
              </a:rPr>
              <a:t> make: </a:t>
            </a:r>
            <a:r>
              <a:rPr lang="en-US" sz="2600" b="0" i="0" u="none" strike="noStrike" cap="none" dirty="0">
                <a:solidFill>
                  <a:srgbClr val="65B042"/>
                </a:solidFill>
                <a:latin typeface="Consolas"/>
                <a:ea typeface="Consolas"/>
                <a:cs typeface="Consolas"/>
                <a:sym typeface="Consolas"/>
              </a:rPr>
              <a:t>'Ford'</a:t>
            </a:r>
            <a:r>
              <a:rPr lang="en-US" sz="2600" b="0" i="0" u="none" strike="noStrike" cap="none" dirty="0">
                <a:solidFill>
                  <a:srgbClr val="F8F8F8"/>
                </a:solidFill>
                <a:latin typeface="Consolas"/>
                <a:ea typeface="Consolas"/>
                <a:cs typeface="Consolas"/>
                <a:sym typeface="Consolas"/>
              </a:rPr>
              <a:t>,</a:t>
            </a:r>
          </a:p>
          <a:p>
            <a:pPr marL="0" marR="0" lvl="0" indent="0" algn="l" rtl="0">
              <a:lnSpc>
                <a:spcPct val="100000"/>
              </a:lnSpc>
              <a:spcBef>
                <a:spcPts val="0"/>
              </a:spcBef>
              <a:spcAft>
                <a:spcPts val="0"/>
              </a:spcAft>
              <a:buClr>
                <a:srgbClr val="F8F8F8"/>
              </a:buClr>
              <a:buSzPct val="25000"/>
              <a:buFont typeface="Consolas"/>
              <a:buNone/>
            </a:pPr>
            <a:r>
              <a:rPr lang="en-US" sz="2600" b="0" i="0" u="none" strike="noStrike" cap="none" dirty="0">
                <a:solidFill>
                  <a:srgbClr val="F8F8F8"/>
                </a:solidFill>
                <a:latin typeface="Consolas"/>
                <a:ea typeface="Consolas"/>
                <a:cs typeface="Consolas"/>
                <a:sym typeface="Consolas"/>
              </a:rPr>
              <a:t> model: </a:t>
            </a:r>
            <a:r>
              <a:rPr lang="en-US" sz="2600" b="0" i="0" u="none" strike="noStrike" cap="none" dirty="0">
                <a:solidFill>
                  <a:srgbClr val="65B042"/>
                </a:solidFill>
                <a:latin typeface="Consolas"/>
                <a:ea typeface="Consolas"/>
                <a:cs typeface="Consolas"/>
                <a:sym typeface="Consolas"/>
              </a:rPr>
              <a:t>'Mustang'</a:t>
            </a:r>
            <a:r>
              <a:rPr lang="en-US" sz="2600" b="0" i="0" u="none" strike="noStrike" cap="none" dirty="0">
                <a:solidFill>
                  <a:srgbClr val="F8F8F8"/>
                </a:solidFill>
                <a:latin typeface="Consolas"/>
                <a:ea typeface="Consolas"/>
                <a:cs typeface="Consolas"/>
                <a:sym typeface="Consolas"/>
              </a:rPr>
              <a:t>,</a:t>
            </a:r>
          </a:p>
          <a:p>
            <a:pPr marL="0" marR="0" lvl="0" indent="0" algn="l" rtl="0">
              <a:lnSpc>
                <a:spcPct val="100000"/>
              </a:lnSpc>
              <a:spcBef>
                <a:spcPts val="0"/>
              </a:spcBef>
              <a:spcAft>
                <a:spcPts val="0"/>
              </a:spcAft>
              <a:buClr>
                <a:srgbClr val="F8F8F8"/>
              </a:buClr>
              <a:buSzPct val="25000"/>
              <a:buFont typeface="Consolas"/>
              <a:buNone/>
            </a:pPr>
            <a:r>
              <a:rPr lang="en-US" sz="2600" b="0" i="0" u="none" strike="noStrike" cap="none" dirty="0">
                <a:solidFill>
                  <a:srgbClr val="F8F8F8"/>
                </a:solidFill>
                <a:latin typeface="Consolas"/>
                <a:ea typeface="Consolas"/>
                <a:cs typeface="Consolas"/>
                <a:sym typeface="Consolas"/>
              </a:rPr>
              <a:t> year: </a:t>
            </a:r>
            <a:r>
              <a:rPr lang="en-US" sz="2600" b="0" i="0" u="none" strike="noStrike" cap="none" dirty="0">
                <a:solidFill>
                  <a:srgbClr val="3387CC"/>
                </a:solidFill>
                <a:latin typeface="Consolas"/>
                <a:ea typeface="Consolas"/>
                <a:cs typeface="Consolas"/>
                <a:sym typeface="Consolas"/>
              </a:rPr>
              <a:t>1969</a:t>
            </a:r>
          </a:p>
          <a:p>
            <a:pPr marL="0" marR="0" lvl="0" indent="0" algn="l" rtl="0">
              <a:lnSpc>
                <a:spcPct val="100000"/>
              </a:lnSpc>
              <a:spcBef>
                <a:spcPts val="0"/>
              </a:spcBef>
              <a:spcAft>
                <a:spcPts val="0"/>
              </a:spcAft>
              <a:buClr>
                <a:srgbClr val="F8F8F8"/>
              </a:buClr>
              <a:buSzPct val="25000"/>
              <a:buFont typeface="Consolas"/>
              <a:buNone/>
            </a:pPr>
            <a:r>
              <a:rPr lang="en-US" sz="2600" b="0" i="0" u="none" strike="noStrike" cap="none" dirty="0">
                <a:solidFill>
                  <a:srgbClr val="F8F8F8"/>
                </a:solidFill>
                <a:latin typeface="Consolas"/>
                <a:ea typeface="Consolas"/>
                <a:cs typeface="Consolas"/>
                <a:sym typeface="Consolas"/>
              </a:rPr>
              <a:t>};</a:t>
            </a:r>
          </a:p>
        </p:txBody>
      </p:sp>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pPr marL="114300" indent="0" algn="ctr">
              <a:buNone/>
            </a:pPr>
            <a:r>
              <a:rPr lang="en-US" sz="4800" dirty="0" smtClean="0"/>
              <a:t>JSON</a:t>
            </a:r>
            <a:endParaRPr lang="en-US" sz="4800" dirty="0"/>
          </a:p>
        </p:txBody>
      </p:sp>
    </p:spTree>
    <p:extLst>
      <p:ext uri="{BB962C8B-B14F-4D97-AF65-F5344CB8AC3E}">
        <p14:creationId xmlns:p14="http://schemas.microsoft.com/office/powerpoint/2010/main" val="59466631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Shape 95"/>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Server-side</a:t>
            </a:r>
          </a:p>
        </p:txBody>
      </p:sp>
      <p:sp>
        <p:nvSpPr>
          <p:cNvPr id="96" name="Shape 96"/>
          <p:cNvSpPr txBox="1">
            <a:spLocks noGrp="1"/>
          </p:cNvSpPr>
          <p:nvPr>
            <p:ph type="body" idx="1"/>
          </p:nvPr>
        </p:nvSpPr>
        <p:spPr>
          <a:xfrm>
            <a:off x="669726" y="1366242"/>
            <a:ext cx="7804500" cy="3315000"/>
          </a:xfrm>
          <a:prstGeom prst="rect">
            <a:avLst/>
          </a:prstGeom>
          <a:noFill/>
          <a:ln>
            <a:noFill/>
          </a:ln>
        </p:spPr>
        <p:txBody>
          <a:bodyPr lIns="32750" tIns="32750" rIns="32750" bIns="32750" anchor="ctr" anchorCtr="0">
            <a:noAutofit/>
          </a:bodyPr>
          <a:lstStyle/>
          <a:p>
            <a:pPr marL="292100" marR="0" lvl="0" indent="-292100" algn="l" rtl="0">
              <a:lnSpc>
                <a:spcPct val="100000"/>
              </a:lnSpc>
              <a:spcBef>
                <a:spcPts val="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Executed by Node</a:t>
            </a:r>
          </a:p>
          <a:p>
            <a:pPr marL="292100" marR="0" lvl="0" indent="-292100" algn="l" rtl="0">
              <a:lnSpc>
                <a:spcPct val="100000"/>
              </a:lnSpc>
              <a:spcBef>
                <a:spcPts val="270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Extended with objects to</a:t>
            </a:r>
          </a:p>
          <a:p>
            <a:pPr marL="863600" marR="0" lvl="2" indent="-292100" algn="l" rtl="0">
              <a:lnSpc>
                <a:spcPct val="100000"/>
              </a:lnSpc>
              <a:spcBef>
                <a:spcPts val="270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Interact with IO</a:t>
            </a:r>
          </a:p>
          <a:p>
            <a:pPr marL="863600" marR="0" lvl="2" indent="-292100" algn="l" rtl="0">
              <a:lnSpc>
                <a:spcPct val="100000"/>
              </a:lnSpc>
              <a:spcBef>
                <a:spcPts val="270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Interact with Sockets</a:t>
            </a:r>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Shape 298"/>
          <p:cNvSpPr txBox="1">
            <a:spLocks noGrp="1"/>
          </p:cNvSpPr>
          <p:nvPr>
            <p:ph type="title"/>
          </p:nvPr>
        </p:nvSpPr>
        <p:spPr>
          <a:xfrm>
            <a:off x="669726" y="227742"/>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JSON</a:t>
            </a:r>
          </a:p>
        </p:txBody>
      </p:sp>
      <p:sp>
        <p:nvSpPr>
          <p:cNvPr id="299" name="Shape 299"/>
          <p:cNvSpPr txBox="1">
            <a:spLocks noGrp="1"/>
          </p:cNvSpPr>
          <p:nvPr>
            <p:ph type="body" idx="1"/>
          </p:nvPr>
        </p:nvSpPr>
        <p:spPr>
          <a:xfrm>
            <a:off x="669726" y="1366242"/>
            <a:ext cx="7804500" cy="3315000"/>
          </a:xfrm>
          <a:prstGeom prst="rect">
            <a:avLst/>
          </a:prstGeom>
          <a:noFill/>
          <a:ln>
            <a:noFill/>
          </a:ln>
        </p:spPr>
        <p:txBody>
          <a:bodyPr lIns="32750" tIns="32750" rIns="32750" bIns="32750" anchor="ctr" anchorCtr="0">
            <a:noAutofit/>
          </a:bodyPr>
          <a:lstStyle/>
          <a:p>
            <a:pPr marL="0" lvl="0" indent="0" algn="ctr">
              <a:spcBef>
                <a:spcPts val="0"/>
              </a:spcBef>
              <a:buNone/>
            </a:pPr>
            <a:r>
              <a:rPr lang="en-US" sz="2400" b="0" i="0" u="none" strike="noStrike" cap="none" dirty="0">
                <a:solidFill>
                  <a:srgbClr val="FFFFFF"/>
                </a:solidFill>
                <a:latin typeface="Helvetica Neue"/>
                <a:ea typeface="Helvetica Neue"/>
                <a:cs typeface="Helvetica Neue"/>
                <a:sym typeface="Helvetica Neue"/>
              </a:rPr>
              <a:t>JavaScript Object </a:t>
            </a:r>
            <a:r>
              <a:rPr lang="en-US" sz="2400" b="0" i="0" u="none" strike="noStrike" cap="none" dirty="0" smtClean="0">
                <a:solidFill>
                  <a:srgbClr val="FFFFFF"/>
                </a:solidFill>
                <a:latin typeface="Helvetica Neue"/>
                <a:ea typeface="Helvetica Neue"/>
                <a:cs typeface="Helvetica Neue"/>
                <a:sym typeface="Helvetica Neue"/>
              </a:rPr>
              <a:t>Notation</a:t>
            </a:r>
            <a:r>
              <a:rPr lang="en-US" dirty="0"/>
              <a:t> </a:t>
            </a:r>
            <a:endParaRPr lang="en-US" dirty="0" smtClean="0"/>
          </a:p>
          <a:p>
            <a:pPr marL="0" lvl="0" indent="0" algn="ctr">
              <a:spcBef>
                <a:spcPts val="0"/>
              </a:spcBef>
              <a:buNone/>
            </a:pPr>
            <a:endParaRPr lang="en-US" dirty="0"/>
          </a:p>
          <a:p>
            <a:pPr marL="0" lvl="0" indent="0" algn="ctr">
              <a:spcBef>
                <a:spcPts val="0"/>
              </a:spcBef>
              <a:buNone/>
            </a:pPr>
            <a:r>
              <a:rPr lang="en-US" dirty="0" smtClean="0">
                <a:solidFill>
                  <a:srgbClr val="FFC000"/>
                </a:solidFill>
              </a:rPr>
              <a:t>A </a:t>
            </a:r>
            <a:r>
              <a:rPr lang="en-US" dirty="0">
                <a:solidFill>
                  <a:srgbClr val="FFC000"/>
                </a:solidFill>
              </a:rPr>
              <a:t>common use of JSON </a:t>
            </a:r>
            <a:r>
              <a:rPr lang="en-US" dirty="0" smtClean="0">
                <a:solidFill>
                  <a:srgbClr val="FFC000"/>
                </a:solidFill>
              </a:rPr>
              <a:t>is:</a:t>
            </a:r>
          </a:p>
          <a:p>
            <a:pPr marL="279400" lvl="1" indent="0" algn="ctr">
              <a:spcBef>
                <a:spcPts val="0"/>
              </a:spcBef>
              <a:buNone/>
            </a:pPr>
            <a:r>
              <a:rPr lang="en-US" dirty="0" smtClean="0">
                <a:solidFill>
                  <a:srgbClr val="FFC000"/>
                </a:solidFill>
              </a:rPr>
              <a:t> </a:t>
            </a:r>
            <a:r>
              <a:rPr lang="en-US" dirty="0">
                <a:solidFill>
                  <a:srgbClr val="FFC000"/>
                </a:solidFill>
              </a:rPr>
              <a:t>to exchange data to/from a web server.</a:t>
            </a:r>
            <a:endParaRPr lang="en-US" b="0" i="0" u="none" strike="noStrike" cap="none" dirty="0">
              <a:solidFill>
                <a:srgbClr val="FFC000"/>
              </a:solidFill>
              <a:sym typeface="Helvetica Neue"/>
            </a:endParaRPr>
          </a:p>
        </p:txBody>
      </p:sp>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3300" y="419100"/>
            <a:ext cx="7137400" cy="4305300"/>
          </a:xfrm>
          <a:prstGeom prst="rect">
            <a:avLst/>
          </a:prstGeom>
        </p:spPr>
      </p:pic>
    </p:spTree>
    <p:extLst>
      <p:ext uri="{BB962C8B-B14F-4D97-AF65-F5344CB8AC3E}">
        <p14:creationId xmlns:p14="http://schemas.microsoft.com/office/powerpoint/2010/main" val="940219784"/>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C000"/>
                </a:solidFill>
              </a:rPr>
              <a:t>Valid JSON </a:t>
            </a:r>
            <a:endParaRPr lang="en-US" dirty="0">
              <a:solidFill>
                <a:srgbClr val="FFC000"/>
              </a:solidFill>
            </a:endParaRPr>
          </a:p>
        </p:txBody>
      </p:sp>
      <p:sp>
        <p:nvSpPr>
          <p:cNvPr id="3" name="Text Placeholder 2"/>
          <p:cNvSpPr>
            <a:spLocks noGrp="1"/>
          </p:cNvSpPr>
          <p:nvPr>
            <p:ph type="body" idx="1"/>
          </p:nvPr>
        </p:nvSpPr>
        <p:spPr/>
        <p:txBody>
          <a:bodyPr/>
          <a:lstStyle/>
          <a:p>
            <a:pPr marL="2108200" lvl="7" indent="0">
              <a:buNone/>
            </a:pPr>
            <a:r>
              <a:rPr lang="mr-IN" dirty="0" err="1">
                <a:solidFill>
                  <a:srgbClr val="FFC000"/>
                </a:solidFill>
              </a:rPr>
              <a:t>var</a:t>
            </a:r>
            <a:r>
              <a:rPr lang="mr-IN" dirty="0">
                <a:solidFill>
                  <a:srgbClr val="FFC000"/>
                </a:solidFill>
              </a:rPr>
              <a:t> </a:t>
            </a:r>
            <a:r>
              <a:rPr lang="mr-IN" dirty="0" err="1">
                <a:solidFill>
                  <a:schemeClr val="bg1"/>
                </a:solidFill>
              </a:rPr>
              <a:t>obj</a:t>
            </a:r>
            <a:r>
              <a:rPr lang="mr-IN" dirty="0">
                <a:solidFill>
                  <a:schemeClr val="bg1"/>
                </a:solidFill>
              </a:rPr>
              <a:t> </a:t>
            </a:r>
            <a:r>
              <a:rPr lang="mr-IN" dirty="0">
                <a:solidFill>
                  <a:srgbClr val="FFC000"/>
                </a:solidFill>
              </a:rPr>
              <a:t>= </a:t>
            </a:r>
            <a:r>
              <a:rPr lang="mr-IN" dirty="0" smtClean="0">
                <a:solidFill>
                  <a:srgbClr val="FFC000"/>
                </a:solidFill>
              </a:rPr>
              <a:t>{</a:t>
            </a:r>
            <a:r>
              <a:rPr lang="mr-IN" dirty="0">
                <a:solidFill>
                  <a:srgbClr val="FFC000"/>
                </a:solidFill>
              </a:rPr>
              <a:t> </a:t>
            </a:r>
            <a:endParaRPr lang="nl-NL" dirty="0" smtClean="0">
              <a:solidFill>
                <a:srgbClr val="FFC000"/>
              </a:solidFill>
            </a:endParaRPr>
          </a:p>
          <a:p>
            <a:pPr marL="2108200" lvl="7" indent="0">
              <a:buNone/>
            </a:pPr>
            <a:r>
              <a:rPr lang="mr-IN" dirty="0" smtClean="0">
                <a:solidFill>
                  <a:srgbClr val="92D050"/>
                </a:solidFill>
              </a:rPr>
              <a:t>"</a:t>
            </a:r>
            <a:r>
              <a:rPr lang="mr-IN" dirty="0" err="1">
                <a:solidFill>
                  <a:srgbClr val="92D050"/>
                </a:solidFill>
              </a:rPr>
              <a:t>name</a:t>
            </a:r>
            <a:r>
              <a:rPr lang="mr-IN" dirty="0">
                <a:solidFill>
                  <a:srgbClr val="92D050"/>
                </a:solidFill>
              </a:rPr>
              <a:t>":</a:t>
            </a:r>
            <a:r>
              <a:rPr lang="mr-IN" dirty="0">
                <a:solidFill>
                  <a:schemeClr val="bg1"/>
                </a:solidFill>
              </a:rPr>
              <a:t>"</a:t>
            </a:r>
            <a:r>
              <a:rPr lang="mr-IN" dirty="0" err="1">
                <a:solidFill>
                  <a:schemeClr val="bg1"/>
                </a:solidFill>
              </a:rPr>
              <a:t>John</a:t>
            </a:r>
            <a:r>
              <a:rPr lang="mr-IN" dirty="0" smtClean="0">
                <a:solidFill>
                  <a:schemeClr val="bg1"/>
                </a:solidFill>
              </a:rPr>
              <a:t>"</a:t>
            </a:r>
            <a:r>
              <a:rPr lang="mr-IN" dirty="0" smtClean="0">
                <a:solidFill>
                  <a:srgbClr val="92D050"/>
                </a:solidFill>
              </a:rPr>
              <a:t>,</a:t>
            </a:r>
            <a:endParaRPr lang="nl-NL" dirty="0" smtClean="0">
              <a:solidFill>
                <a:srgbClr val="92D050"/>
              </a:solidFill>
            </a:endParaRPr>
          </a:p>
          <a:p>
            <a:pPr marL="2108200" lvl="7" indent="0">
              <a:buNone/>
            </a:pPr>
            <a:r>
              <a:rPr lang="mr-IN" dirty="0">
                <a:solidFill>
                  <a:srgbClr val="92D050"/>
                </a:solidFill>
              </a:rPr>
              <a:t> "age":</a:t>
            </a:r>
            <a:r>
              <a:rPr lang="mr-IN" dirty="0">
                <a:solidFill>
                  <a:schemeClr val="bg1"/>
                </a:solidFill>
              </a:rPr>
              <a:t>30</a:t>
            </a:r>
            <a:r>
              <a:rPr lang="mr-IN" dirty="0" smtClean="0">
                <a:solidFill>
                  <a:srgbClr val="92D050"/>
                </a:solidFill>
              </a:rPr>
              <a:t>,</a:t>
            </a:r>
            <a:endParaRPr lang="nl-NL" dirty="0" smtClean="0">
              <a:solidFill>
                <a:srgbClr val="92D050"/>
              </a:solidFill>
            </a:endParaRPr>
          </a:p>
          <a:p>
            <a:pPr marL="2108200" lvl="7" indent="0">
              <a:buNone/>
            </a:pPr>
            <a:r>
              <a:rPr lang="mr-IN" dirty="0">
                <a:solidFill>
                  <a:srgbClr val="92D050"/>
                </a:solidFill>
              </a:rPr>
              <a:t> "</a:t>
            </a:r>
            <a:r>
              <a:rPr lang="mr-IN" dirty="0" err="1">
                <a:solidFill>
                  <a:srgbClr val="92D050"/>
                </a:solidFill>
              </a:rPr>
              <a:t>city</a:t>
            </a:r>
            <a:r>
              <a:rPr lang="mr-IN" dirty="0">
                <a:solidFill>
                  <a:srgbClr val="92D050"/>
                </a:solidFill>
              </a:rPr>
              <a:t>":</a:t>
            </a:r>
            <a:r>
              <a:rPr lang="mr-IN" dirty="0">
                <a:solidFill>
                  <a:schemeClr val="bg1"/>
                </a:solidFill>
              </a:rPr>
              <a:t>"</a:t>
            </a:r>
            <a:r>
              <a:rPr lang="mr-IN" dirty="0" err="1">
                <a:solidFill>
                  <a:schemeClr val="bg1"/>
                </a:solidFill>
              </a:rPr>
              <a:t>New</a:t>
            </a:r>
            <a:r>
              <a:rPr lang="mr-IN" dirty="0">
                <a:solidFill>
                  <a:schemeClr val="bg1"/>
                </a:solidFill>
              </a:rPr>
              <a:t> </a:t>
            </a:r>
            <a:r>
              <a:rPr lang="mr-IN" dirty="0" err="1" smtClean="0">
                <a:solidFill>
                  <a:schemeClr val="bg1"/>
                </a:solidFill>
              </a:rPr>
              <a:t>York</a:t>
            </a:r>
            <a:r>
              <a:rPr lang="mr-IN" dirty="0" smtClean="0">
                <a:solidFill>
                  <a:schemeClr val="bg1"/>
                </a:solidFill>
              </a:rPr>
              <a:t>”</a:t>
            </a:r>
            <a:endParaRPr lang="nl-NL" dirty="0" smtClean="0">
              <a:solidFill>
                <a:schemeClr val="bg1"/>
              </a:solidFill>
            </a:endParaRPr>
          </a:p>
          <a:p>
            <a:pPr marL="2108200" lvl="7" indent="0">
              <a:buNone/>
            </a:pPr>
            <a:r>
              <a:rPr lang="mr-IN" dirty="0" smtClean="0">
                <a:solidFill>
                  <a:srgbClr val="FFC000"/>
                </a:solidFill>
              </a:rPr>
              <a:t>};</a:t>
            </a:r>
            <a:endParaRPr lang="en-US" dirty="0">
              <a:solidFill>
                <a:srgbClr val="FFC000"/>
              </a:solidFill>
            </a:endParaRPr>
          </a:p>
        </p:txBody>
      </p:sp>
    </p:spTree>
    <p:extLst>
      <p:ext uri="{BB962C8B-B14F-4D97-AF65-F5344CB8AC3E}">
        <p14:creationId xmlns:p14="http://schemas.microsoft.com/office/powerpoint/2010/main" val="1030923325"/>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Shape 304"/>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JSON</a:t>
            </a:r>
          </a:p>
        </p:txBody>
      </p:sp>
      <p:sp>
        <p:nvSpPr>
          <p:cNvPr id="305" name="Shape 305"/>
          <p:cNvSpPr txBox="1">
            <a:spLocks noGrp="1"/>
          </p:cNvSpPr>
          <p:nvPr>
            <p:ph type="body" idx="1"/>
          </p:nvPr>
        </p:nvSpPr>
        <p:spPr>
          <a:xfrm>
            <a:off x="669726" y="1366242"/>
            <a:ext cx="7804500" cy="3315000"/>
          </a:xfrm>
          <a:prstGeom prst="rect">
            <a:avLst/>
          </a:prstGeom>
          <a:noFill/>
          <a:ln>
            <a:noFill/>
          </a:ln>
        </p:spPr>
        <p:txBody>
          <a:bodyPr lIns="32750" tIns="32750" rIns="32750" bIns="32750" anchor="ctr" anchorCtr="0">
            <a:noAutofit/>
          </a:bodyPr>
          <a:lstStyle/>
          <a:p>
            <a:pPr marL="0" marR="0" lvl="0" indent="0" algn="l" rtl="0">
              <a:lnSpc>
                <a:spcPct val="100000"/>
              </a:lnSpc>
              <a:spcBef>
                <a:spcPts val="0"/>
              </a:spcBef>
              <a:spcAft>
                <a:spcPts val="0"/>
              </a:spcAft>
              <a:buClr>
                <a:srgbClr val="FFFFFF"/>
              </a:buClr>
              <a:buSzPct val="75000"/>
              <a:buNone/>
            </a:pPr>
            <a:r>
              <a:rPr lang="en-US" sz="2400" b="0" i="0" u="none" strike="noStrike" cap="none" dirty="0">
                <a:solidFill>
                  <a:srgbClr val="FFFFFF"/>
                </a:solidFill>
                <a:latin typeface="Helvetica Neue"/>
                <a:ea typeface="Helvetica Neue"/>
                <a:cs typeface="Helvetica Neue"/>
                <a:sym typeface="Helvetica Neue"/>
              </a:rPr>
              <a:t>For parsing use</a:t>
            </a:r>
            <a:r>
              <a:rPr lang="en-US" sz="2400" b="0" i="0" u="none" strike="noStrike" cap="none" dirty="0" smtClean="0">
                <a:solidFill>
                  <a:srgbClr val="FFFFFF"/>
                </a:solidFill>
                <a:latin typeface="Helvetica Neue"/>
                <a:ea typeface="Helvetica Neue"/>
                <a:cs typeface="Helvetica Neue"/>
                <a:sym typeface="Helvetica Neue"/>
              </a:rPr>
              <a:t>:</a:t>
            </a:r>
          </a:p>
          <a:p>
            <a:pPr marL="292100" marR="0" lvl="0" indent="-292100" algn="l" rtl="0">
              <a:lnSpc>
                <a:spcPct val="100000"/>
              </a:lnSpc>
              <a:spcBef>
                <a:spcPts val="0"/>
              </a:spcBef>
              <a:spcAft>
                <a:spcPts val="0"/>
              </a:spcAft>
              <a:buClr>
                <a:srgbClr val="FFFFFF"/>
              </a:buClr>
              <a:buSzPct val="75000"/>
              <a:buFont typeface="Helvetica Neue"/>
              <a:buChar char="•"/>
            </a:pPr>
            <a:endParaRPr lang="en-US" sz="2400" b="0" i="0" u="none" strike="noStrike" cap="none" dirty="0">
              <a:solidFill>
                <a:srgbClr val="FFFFFF"/>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99CF50"/>
              </a:buClr>
              <a:buSzPct val="25000"/>
              <a:buFont typeface="Consolas"/>
              <a:buNone/>
            </a:pPr>
            <a:r>
              <a:rPr lang="en-US" sz="1900" b="0" i="0" u="none" strike="noStrike" cap="none" dirty="0" err="1">
                <a:solidFill>
                  <a:srgbClr val="99CF50"/>
                </a:solidFill>
                <a:latin typeface="Consolas"/>
                <a:ea typeface="Consolas"/>
                <a:cs typeface="Consolas"/>
                <a:sym typeface="Consolas"/>
              </a:rPr>
              <a:t>var</a:t>
            </a:r>
            <a:r>
              <a:rPr lang="en-US" sz="1900" b="0" i="0" u="none" strike="noStrike" cap="none" dirty="0">
                <a:solidFill>
                  <a:srgbClr val="F8F8F8"/>
                </a:solidFill>
                <a:latin typeface="Consolas"/>
                <a:ea typeface="Consolas"/>
                <a:cs typeface="Consolas"/>
                <a:sym typeface="Consolas"/>
              </a:rPr>
              <a:t> </a:t>
            </a:r>
            <a:r>
              <a:rPr lang="en-US" sz="1900" b="0" i="0" u="none" strike="noStrike" cap="none" dirty="0" err="1">
                <a:solidFill>
                  <a:srgbClr val="F8F8F8"/>
                </a:solidFill>
                <a:latin typeface="Consolas"/>
                <a:ea typeface="Consolas"/>
                <a:cs typeface="Consolas"/>
                <a:sym typeface="Consolas"/>
              </a:rPr>
              <a:t>json</a:t>
            </a:r>
            <a:r>
              <a:rPr lang="en-US" sz="1900" b="0" i="0" u="none" strike="noStrike" cap="none" dirty="0">
                <a:solidFill>
                  <a:srgbClr val="F8F8F8"/>
                </a:solidFill>
                <a:latin typeface="Consolas"/>
                <a:ea typeface="Consolas"/>
                <a:cs typeface="Consolas"/>
                <a:sym typeface="Consolas"/>
              </a:rPr>
              <a:t> </a:t>
            </a:r>
            <a:r>
              <a:rPr lang="en-US" sz="1900" b="0" i="0" u="none" strike="noStrike" cap="none" dirty="0">
                <a:solidFill>
                  <a:srgbClr val="E28964"/>
                </a:solidFill>
                <a:latin typeface="Consolas"/>
                <a:ea typeface="Consolas"/>
                <a:cs typeface="Consolas"/>
                <a:sym typeface="Consolas"/>
              </a:rPr>
              <a:t>=</a:t>
            </a:r>
            <a:r>
              <a:rPr lang="en-US" sz="1900" b="0" i="0" u="none" strike="noStrike" cap="none" dirty="0">
                <a:solidFill>
                  <a:srgbClr val="F8F8F8"/>
                </a:solidFill>
                <a:latin typeface="Consolas"/>
                <a:ea typeface="Consolas"/>
                <a:cs typeface="Consolas"/>
                <a:sym typeface="Consolas"/>
              </a:rPr>
              <a:t> </a:t>
            </a:r>
            <a:r>
              <a:rPr lang="en-US" sz="1900" b="0" i="0" u="none" strike="noStrike" cap="none" dirty="0" err="1">
                <a:solidFill>
                  <a:srgbClr val="F8F8F8"/>
                </a:solidFill>
                <a:latin typeface="Consolas"/>
                <a:ea typeface="Consolas"/>
                <a:cs typeface="Consolas"/>
                <a:sym typeface="Consolas"/>
              </a:rPr>
              <a:t>JSON.</a:t>
            </a:r>
            <a:r>
              <a:rPr lang="en-US" sz="1900" b="0" i="0" u="none" strike="noStrike" cap="none" dirty="0" err="1">
                <a:solidFill>
                  <a:srgbClr val="DAD085"/>
                </a:solidFill>
                <a:latin typeface="Consolas"/>
                <a:ea typeface="Consolas"/>
                <a:cs typeface="Consolas"/>
                <a:sym typeface="Consolas"/>
              </a:rPr>
              <a:t>parse</a:t>
            </a:r>
            <a:r>
              <a:rPr lang="en-US" sz="1900" b="0" i="0" u="none" strike="noStrike" cap="none" dirty="0" smtClean="0">
                <a:solidFill>
                  <a:srgbClr val="F8F8F8"/>
                </a:solidFill>
                <a:latin typeface="Consolas"/>
                <a:ea typeface="Consolas"/>
                <a:cs typeface="Consolas"/>
                <a:sym typeface="Consolas"/>
              </a:rPr>
              <a:t>(</a:t>
            </a:r>
            <a:r>
              <a:rPr lang="en-US" sz="1900" b="0" i="0" u="none" strike="noStrike" cap="none" dirty="0" smtClean="0">
                <a:solidFill>
                  <a:srgbClr val="65B042"/>
                </a:solidFill>
                <a:latin typeface="Consolas"/>
                <a:ea typeface="Consolas"/>
                <a:cs typeface="Consolas"/>
                <a:sym typeface="Consolas"/>
              </a:rPr>
              <a:t>'{..}'</a:t>
            </a:r>
            <a:r>
              <a:rPr lang="en-US" sz="1900" b="0" i="0" u="none" strike="noStrike" cap="none" dirty="0" smtClean="0">
                <a:solidFill>
                  <a:srgbClr val="F8F8F8"/>
                </a:solidFill>
                <a:latin typeface="Consolas"/>
                <a:ea typeface="Consolas"/>
                <a:cs typeface="Consolas"/>
                <a:sym typeface="Consolas"/>
              </a:rPr>
              <a:t>)</a:t>
            </a:r>
          </a:p>
          <a:p>
            <a:pPr marL="0" marR="0" lvl="0" indent="0" algn="l" rtl="0">
              <a:lnSpc>
                <a:spcPct val="100000"/>
              </a:lnSpc>
              <a:spcBef>
                <a:spcPts val="0"/>
              </a:spcBef>
              <a:spcAft>
                <a:spcPts val="0"/>
              </a:spcAft>
              <a:buClr>
                <a:srgbClr val="99CF50"/>
              </a:buClr>
              <a:buSzPct val="25000"/>
              <a:buFont typeface="Consolas"/>
              <a:buNone/>
            </a:pPr>
            <a:endParaRPr lang="en-US" sz="1900" b="0" i="0" u="none" strike="noStrike" cap="none" dirty="0">
              <a:solidFill>
                <a:srgbClr val="F8F8F8"/>
              </a:solidFill>
              <a:latin typeface="Consolas"/>
              <a:ea typeface="Consolas"/>
              <a:cs typeface="Consolas"/>
              <a:sym typeface="Consolas"/>
            </a:endParaRPr>
          </a:p>
          <a:p>
            <a:pPr marL="0" marR="0" lvl="0" indent="0" algn="l" rtl="0">
              <a:lnSpc>
                <a:spcPct val="100000"/>
              </a:lnSpc>
              <a:spcBef>
                <a:spcPts val="0"/>
              </a:spcBef>
              <a:spcAft>
                <a:spcPts val="0"/>
              </a:spcAft>
              <a:buClr>
                <a:srgbClr val="99CF50"/>
              </a:buClr>
              <a:buSzPct val="25000"/>
              <a:buFont typeface="Consolas"/>
              <a:buNone/>
            </a:pPr>
            <a:r>
              <a:rPr lang="en-US" sz="1900" b="0" i="0" u="none" strike="noStrike" cap="none" dirty="0" err="1">
                <a:solidFill>
                  <a:srgbClr val="99CF50"/>
                </a:solidFill>
                <a:latin typeface="Consolas"/>
                <a:ea typeface="Consolas"/>
                <a:cs typeface="Consolas"/>
                <a:sym typeface="Consolas"/>
              </a:rPr>
              <a:t>var</a:t>
            </a:r>
            <a:r>
              <a:rPr lang="en-US" sz="1900" b="0" i="0" u="none" strike="noStrike" cap="none" dirty="0">
                <a:solidFill>
                  <a:srgbClr val="F8F8F8"/>
                </a:solidFill>
                <a:latin typeface="Consolas"/>
                <a:ea typeface="Consolas"/>
                <a:cs typeface="Consolas"/>
                <a:sym typeface="Consolas"/>
              </a:rPr>
              <a:t> </a:t>
            </a:r>
            <a:r>
              <a:rPr lang="en-US" sz="1900" b="0" i="0" u="none" strike="noStrike" cap="none" dirty="0" err="1">
                <a:solidFill>
                  <a:srgbClr val="F8F8F8"/>
                </a:solidFill>
                <a:latin typeface="Consolas"/>
                <a:ea typeface="Consolas"/>
                <a:cs typeface="Consolas"/>
                <a:sym typeface="Consolas"/>
              </a:rPr>
              <a:t>jsonString</a:t>
            </a:r>
            <a:r>
              <a:rPr lang="en-US" sz="1900" b="0" i="0" u="none" strike="noStrike" cap="none" dirty="0">
                <a:solidFill>
                  <a:srgbClr val="F8F8F8"/>
                </a:solidFill>
                <a:latin typeface="Consolas"/>
                <a:ea typeface="Consolas"/>
                <a:cs typeface="Consolas"/>
                <a:sym typeface="Consolas"/>
              </a:rPr>
              <a:t> </a:t>
            </a:r>
            <a:r>
              <a:rPr lang="en-US" sz="1900" b="0" i="0" u="none" strike="noStrike" cap="none" dirty="0">
                <a:solidFill>
                  <a:srgbClr val="E28964"/>
                </a:solidFill>
                <a:latin typeface="Consolas"/>
                <a:ea typeface="Consolas"/>
                <a:cs typeface="Consolas"/>
                <a:sym typeface="Consolas"/>
              </a:rPr>
              <a:t>=</a:t>
            </a:r>
            <a:r>
              <a:rPr lang="en-US" sz="1900" b="0" i="0" u="none" strike="noStrike" cap="none" dirty="0">
                <a:solidFill>
                  <a:srgbClr val="F8F8F8"/>
                </a:solidFill>
                <a:latin typeface="Consolas"/>
                <a:ea typeface="Consolas"/>
                <a:cs typeface="Consolas"/>
                <a:sym typeface="Consolas"/>
              </a:rPr>
              <a:t> </a:t>
            </a:r>
            <a:r>
              <a:rPr lang="en-US" sz="1900" b="0" i="0" u="none" strike="noStrike" cap="none" dirty="0" err="1">
                <a:solidFill>
                  <a:srgbClr val="F8F8F8"/>
                </a:solidFill>
                <a:latin typeface="Consolas"/>
                <a:ea typeface="Consolas"/>
                <a:cs typeface="Consolas"/>
                <a:sym typeface="Consolas"/>
              </a:rPr>
              <a:t>JSON.stringify</a:t>
            </a:r>
            <a:r>
              <a:rPr lang="en-US" sz="1900" b="0" i="0" u="none" strike="noStrike" cap="none" dirty="0" smtClean="0">
                <a:solidFill>
                  <a:srgbClr val="F8F8F8"/>
                </a:solidFill>
                <a:latin typeface="Consolas"/>
                <a:ea typeface="Consolas"/>
                <a:cs typeface="Consolas"/>
                <a:sym typeface="Consolas"/>
              </a:rPr>
              <a:t>({..});</a:t>
            </a:r>
            <a:endParaRPr lang="en-US" sz="1900" b="0" i="0" u="none" strike="noStrike" cap="none" dirty="0">
              <a:solidFill>
                <a:srgbClr val="F8F8F8"/>
              </a:solidFill>
              <a:latin typeface="Consolas"/>
              <a:ea typeface="Consolas"/>
              <a:cs typeface="Consolas"/>
              <a:sym typeface="Consolas"/>
            </a:endParaRPr>
          </a:p>
        </p:txBody>
      </p:sp>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kern="1200" dirty="0" err="1" smtClean="0">
                <a:solidFill>
                  <a:srgbClr val="FFC000"/>
                </a:solidFill>
              </a:rPr>
              <a:t>JSON.parse</a:t>
            </a:r>
            <a:r>
              <a:rPr lang="nl-NL" kern="1200" dirty="0" smtClean="0">
                <a:solidFill>
                  <a:srgbClr val="FFC000"/>
                </a:solidFill>
              </a:rPr>
              <a:t>( )</a:t>
            </a:r>
            <a:endParaRPr lang="en-US" dirty="0">
              <a:solidFill>
                <a:srgbClr val="FFC000"/>
              </a:solidFill>
            </a:endParaRPr>
          </a:p>
        </p:txBody>
      </p:sp>
      <p:sp>
        <p:nvSpPr>
          <p:cNvPr id="3" name="Text Placeholder 2"/>
          <p:cNvSpPr>
            <a:spLocks noGrp="1"/>
          </p:cNvSpPr>
          <p:nvPr>
            <p:ph type="body" idx="1"/>
          </p:nvPr>
        </p:nvSpPr>
        <p:spPr/>
        <p:txBody>
          <a:bodyPr/>
          <a:lstStyle/>
          <a:p>
            <a:r>
              <a:rPr lang="nl-NL" kern="1200" dirty="0" err="1">
                <a:solidFill>
                  <a:schemeClr val="bg1"/>
                </a:solidFill>
              </a:rPr>
              <a:t>Parse</a:t>
            </a:r>
            <a:r>
              <a:rPr lang="nl-NL" kern="1200" dirty="0">
                <a:solidFill>
                  <a:schemeClr val="bg1"/>
                </a:solidFill>
              </a:rPr>
              <a:t> </a:t>
            </a:r>
            <a:r>
              <a:rPr lang="nl-NL" kern="1200" dirty="0" err="1">
                <a:solidFill>
                  <a:schemeClr val="bg1"/>
                </a:solidFill>
              </a:rPr>
              <a:t>the</a:t>
            </a:r>
            <a:r>
              <a:rPr lang="nl-NL" kern="1200" dirty="0">
                <a:solidFill>
                  <a:schemeClr val="bg1"/>
                </a:solidFill>
              </a:rPr>
              <a:t> data </a:t>
            </a:r>
            <a:r>
              <a:rPr lang="nl-NL" kern="1200" dirty="0" err="1">
                <a:solidFill>
                  <a:schemeClr val="bg1"/>
                </a:solidFill>
              </a:rPr>
              <a:t>with</a:t>
            </a:r>
            <a:r>
              <a:rPr lang="nl-NL" kern="1200" dirty="0">
                <a:solidFill>
                  <a:schemeClr val="bg1"/>
                </a:solidFill>
              </a:rPr>
              <a:t> </a:t>
            </a:r>
            <a:r>
              <a:rPr lang="nl-NL" kern="1200" dirty="0" err="1">
                <a:solidFill>
                  <a:srgbClr val="FFC000"/>
                </a:solidFill>
              </a:rPr>
              <a:t>JSON.parse</a:t>
            </a:r>
            <a:r>
              <a:rPr lang="nl-NL" kern="1200" dirty="0" smtClean="0">
                <a:solidFill>
                  <a:srgbClr val="FFC000"/>
                </a:solidFill>
              </a:rPr>
              <a:t>(), </a:t>
            </a:r>
            <a:r>
              <a:rPr lang="nl-NL" kern="1200" dirty="0" err="1">
                <a:solidFill>
                  <a:schemeClr val="bg1"/>
                </a:solidFill>
              </a:rPr>
              <a:t>and</a:t>
            </a:r>
            <a:r>
              <a:rPr lang="nl-NL" kern="1200" dirty="0">
                <a:solidFill>
                  <a:schemeClr val="bg1"/>
                </a:solidFill>
              </a:rPr>
              <a:t> </a:t>
            </a:r>
            <a:r>
              <a:rPr lang="nl-NL" kern="1200" dirty="0" err="1">
                <a:solidFill>
                  <a:schemeClr val="bg1"/>
                </a:solidFill>
              </a:rPr>
              <a:t>the</a:t>
            </a:r>
            <a:r>
              <a:rPr lang="nl-NL" kern="1200" dirty="0">
                <a:solidFill>
                  <a:schemeClr val="bg1"/>
                </a:solidFill>
              </a:rPr>
              <a:t> data </a:t>
            </a:r>
            <a:r>
              <a:rPr lang="nl-NL" kern="1200" dirty="0" err="1">
                <a:solidFill>
                  <a:schemeClr val="bg1"/>
                </a:solidFill>
              </a:rPr>
              <a:t>becomes</a:t>
            </a:r>
            <a:r>
              <a:rPr lang="nl-NL" kern="1200" dirty="0">
                <a:solidFill>
                  <a:schemeClr val="bg1"/>
                </a:solidFill>
              </a:rPr>
              <a:t> a </a:t>
            </a:r>
            <a:r>
              <a:rPr lang="nl-NL" kern="1200" dirty="0" err="1">
                <a:solidFill>
                  <a:schemeClr val="bg1"/>
                </a:solidFill>
              </a:rPr>
              <a:t>JavaScript</a:t>
            </a:r>
            <a:r>
              <a:rPr lang="nl-NL" kern="1200" dirty="0">
                <a:solidFill>
                  <a:schemeClr val="bg1"/>
                </a:solidFill>
              </a:rPr>
              <a:t> object</a:t>
            </a:r>
            <a:r>
              <a:rPr lang="nl-NL" kern="1200" dirty="0" smtClean="0">
                <a:solidFill>
                  <a:schemeClr val="bg1"/>
                </a:solidFill>
              </a:rPr>
              <a:t>.</a:t>
            </a:r>
          </a:p>
          <a:p>
            <a:r>
              <a:rPr lang="nl-NL" kern="1200" dirty="0">
                <a:solidFill>
                  <a:srgbClr val="00B0F0"/>
                </a:solidFill>
              </a:rPr>
              <a:t>See: </a:t>
            </a:r>
            <a:r>
              <a:rPr lang="nl-NL" kern="1200" dirty="0" err="1">
                <a:solidFill>
                  <a:srgbClr val="00B0F0"/>
                </a:solidFill>
              </a:rPr>
              <a:t>https</a:t>
            </a:r>
            <a:r>
              <a:rPr lang="nl-NL" kern="1200" dirty="0">
                <a:solidFill>
                  <a:srgbClr val="00B0F0"/>
                </a:solidFill>
              </a:rPr>
              <a:t>://www.w3schools.com/</a:t>
            </a:r>
            <a:r>
              <a:rPr lang="nl-NL" kern="1200" dirty="0" err="1">
                <a:solidFill>
                  <a:srgbClr val="00B0F0"/>
                </a:solidFill>
              </a:rPr>
              <a:t>js</a:t>
            </a:r>
            <a:r>
              <a:rPr lang="nl-NL" kern="1200" dirty="0">
                <a:solidFill>
                  <a:srgbClr val="00B0F0"/>
                </a:solidFill>
              </a:rPr>
              <a:t>/</a:t>
            </a:r>
            <a:r>
              <a:rPr lang="nl-NL" kern="1200" dirty="0" err="1">
                <a:solidFill>
                  <a:srgbClr val="00B0F0"/>
                </a:solidFill>
              </a:rPr>
              <a:t>js_json_parse.asp</a:t>
            </a:r>
            <a:endParaRPr lang="nl-NL" kern="1200" dirty="0">
              <a:solidFill>
                <a:srgbClr val="00B0F0"/>
              </a:solidFill>
            </a:endParaRPr>
          </a:p>
        </p:txBody>
      </p:sp>
    </p:spTree>
    <p:extLst>
      <p:ext uri="{BB962C8B-B14F-4D97-AF65-F5344CB8AC3E}">
        <p14:creationId xmlns:p14="http://schemas.microsoft.com/office/powerpoint/2010/main" val="1035576803"/>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kern="1200" dirty="0" err="1">
                <a:solidFill>
                  <a:srgbClr val="FFC000"/>
                </a:solidFill>
              </a:rPr>
              <a:t>JSON.stringify</a:t>
            </a:r>
            <a:r>
              <a:rPr lang="nl-NL" kern="1200" dirty="0" smtClean="0">
                <a:solidFill>
                  <a:srgbClr val="FFC000"/>
                </a:solidFill>
              </a:rPr>
              <a:t>( )</a:t>
            </a:r>
            <a:endParaRPr lang="en-US" dirty="0">
              <a:solidFill>
                <a:srgbClr val="FFC000"/>
              </a:solidFill>
            </a:endParaRPr>
          </a:p>
        </p:txBody>
      </p:sp>
      <p:sp>
        <p:nvSpPr>
          <p:cNvPr id="3" name="Text Placeholder 2"/>
          <p:cNvSpPr>
            <a:spLocks noGrp="1"/>
          </p:cNvSpPr>
          <p:nvPr>
            <p:ph type="body" idx="1"/>
          </p:nvPr>
        </p:nvSpPr>
        <p:spPr/>
        <p:txBody>
          <a:bodyPr/>
          <a:lstStyle/>
          <a:p>
            <a:r>
              <a:rPr lang="nl-NL" kern="1200" dirty="0" err="1">
                <a:solidFill>
                  <a:schemeClr val="bg1"/>
                </a:solidFill>
              </a:rPr>
              <a:t>Convert</a:t>
            </a:r>
            <a:r>
              <a:rPr lang="nl-NL" kern="1200" dirty="0">
                <a:solidFill>
                  <a:schemeClr val="bg1"/>
                </a:solidFill>
              </a:rPr>
              <a:t> a </a:t>
            </a:r>
            <a:r>
              <a:rPr lang="nl-NL" kern="1200" dirty="0" err="1">
                <a:solidFill>
                  <a:schemeClr val="bg1"/>
                </a:solidFill>
              </a:rPr>
              <a:t>JavaScript</a:t>
            </a:r>
            <a:r>
              <a:rPr lang="nl-NL" kern="1200" dirty="0">
                <a:solidFill>
                  <a:schemeClr val="bg1"/>
                </a:solidFill>
              </a:rPr>
              <a:t> object </a:t>
            </a:r>
            <a:r>
              <a:rPr lang="nl-NL" kern="1200" dirty="0" err="1">
                <a:solidFill>
                  <a:schemeClr val="bg1"/>
                </a:solidFill>
              </a:rPr>
              <a:t>into</a:t>
            </a:r>
            <a:r>
              <a:rPr lang="nl-NL" kern="1200" dirty="0">
                <a:solidFill>
                  <a:schemeClr val="bg1"/>
                </a:solidFill>
              </a:rPr>
              <a:t> a string </a:t>
            </a:r>
            <a:r>
              <a:rPr lang="nl-NL" kern="1200" dirty="0" err="1">
                <a:solidFill>
                  <a:schemeClr val="bg1"/>
                </a:solidFill>
              </a:rPr>
              <a:t>with</a:t>
            </a:r>
            <a:r>
              <a:rPr lang="nl-NL" kern="1200" dirty="0">
                <a:solidFill>
                  <a:schemeClr val="bg1"/>
                </a:solidFill>
              </a:rPr>
              <a:t> </a:t>
            </a:r>
            <a:r>
              <a:rPr lang="nl-NL" kern="1200" dirty="0" err="1">
                <a:solidFill>
                  <a:schemeClr val="bg1"/>
                </a:solidFill>
              </a:rPr>
              <a:t>JSON.stringify</a:t>
            </a:r>
            <a:r>
              <a:rPr lang="nl-NL" kern="1200" dirty="0" smtClean="0">
                <a:solidFill>
                  <a:schemeClr val="bg1"/>
                </a:solidFill>
              </a:rPr>
              <a:t>().</a:t>
            </a:r>
            <a:endParaRPr lang="en-US" dirty="0" smtClean="0">
              <a:solidFill>
                <a:schemeClr val="bg1"/>
              </a:solidFill>
            </a:endParaRPr>
          </a:p>
          <a:p>
            <a:r>
              <a:rPr lang="en-US" kern="1200" dirty="0">
                <a:solidFill>
                  <a:schemeClr val="bg1"/>
                </a:solidFill>
              </a:rPr>
              <a:t>See: </a:t>
            </a:r>
            <a:r>
              <a:rPr lang="en-US" kern="1200" dirty="0">
                <a:solidFill>
                  <a:srgbClr val="00B0F0"/>
                </a:solidFill>
              </a:rPr>
              <a:t>https://www.w3schools.com/</a:t>
            </a:r>
            <a:r>
              <a:rPr lang="en-US" kern="1200" dirty="0" err="1">
                <a:solidFill>
                  <a:srgbClr val="00B0F0"/>
                </a:solidFill>
              </a:rPr>
              <a:t>js</a:t>
            </a:r>
            <a:r>
              <a:rPr lang="en-US" kern="1200" dirty="0">
                <a:solidFill>
                  <a:srgbClr val="00B0F0"/>
                </a:solidFill>
              </a:rPr>
              <a:t>/</a:t>
            </a:r>
            <a:r>
              <a:rPr lang="en-US" kern="1200" dirty="0" err="1">
                <a:solidFill>
                  <a:srgbClr val="00B0F0"/>
                </a:solidFill>
              </a:rPr>
              <a:t>js_json_stringify.asp</a:t>
            </a:r>
            <a:endParaRPr lang="en-US" kern="1200" dirty="0" smtClean="0">
              <a:solidFill>
                <a:srgbClr val="00B0F0"/>
              </a:solidFill>
            </a:endParaRPr>
          </a:p>
          <a:p>
            <a:endParaRPr lang="nl-NL" kern="1200" dirty="0">
              <a:solidFill>
                <a:schemeClr val="bg1"/>
              </a:solidFill>
            </a:endParaRPr>
          </a:p>
        </p:txBody>
      </p:sp>
    </p:spTree>
    <p:extLst>
      <p:ext uri="{BB962C8B-B14F-4D97-AF65-F5344CB8AC3E}">
        <p14:creationId xmlns:p14="http://schemas.microsoft.com/office/powerpoint/2010/main" val="2036382606"/>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Debugging in Chrome</a:t>
            </a:r>
            <a:endParaRPr lang="en-US"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64007224"/>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pic>
        <p:nvPicPr>
          <p:cNvPr id="253" name="Shape 253"/>
          <p:cNvPicPr preferRelativeResize="0"/>
          <p:nvPr/>
        </p:nvPicPr>
        <p:blipFill rotWithShape="1">
          <a:blip r:embed="rId3">
            <a:alphaModFix/>
          </a:blip>
          <a:srcRect/>
          <a:stretch/>
        </p:blipFill>
        <p:spPr>
          <a:xfrm>
            <a:off x="1714500" y="1500187"/>
            <a:ext cx="5715000" cy="2143200"/>
          </a:xfrm>
          <a:prstGeom prst="rect">
            <a:avLst/>
          </a:prstGeom>
          <a:noFill/>
          <a:ln>
            <a:noFill/>
          </a:ln>
        </p:spPr>
      </p:pic>
    </p:spTree>
    <p:extLst>
      <p:ext uri="{BB962C8B-B14F-4D97-AF65-F5344CB8AC3E}">
        <p14:creationId xmlns:p14="http://schemas.microsoft.com/office/powerpoint/2010/main" val="2086902012"/>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Shape 258"/>
          <p:cNvSpPr txBox="1">
            <a:spLocks noGrp="1"/>
          </p:cNvSpPr>
          <p:nvPr>
            <p:ph type="title"/>
          </p:nvPr>
        </p:nvSpPr>
        <p:spPr>
          <a:xfrm>
            <a:off x="892968" y="1701105"/>
            <a:ext cx="7358100" cy="17412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4500" b="0" i="0" u="none" strike="noStrike" cap="none">
                <a:solidFill>
                  <a:srgbClr val="FFFFFF"/>
                </a:solidFill>
                <a:latin typeface="Helvetica Neue"/>
                <a:ea typeface="Helvetica Neue"/>
                <a:cs typeface="Helvetica Neue"/>
                <a:sym typeface="Helvetica Neue"/>
              </a:rPr>
              <a:t>Node.js provides a JavaScript runtime environment </a:t>
            </a:r>
          </a:p>
        </p:txBody>
      </p:sp>
    </p:spTree>
    <p:extLst>
      <p:ext uri="{BB962C8B-B14F-4D97-AF65-F5344CB8AC3E}">
        <p14:creationId xmlns:p14="http://schemas.microsoft.com/office/powerpoint/2010/main" val="1567670310"/>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Shape 263"/>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Goals</a:t>
            </a:r>
          </a:p>
        </p:txBody>
      </p:sp>
      <p:sp>
        <p:nvSpPr>
          <p:cNvPr id="264" name="Shape 264"/>
          <p:cNvSpPr txBox="1">
            <a:spLocks noGrp="1"/>
          </p:cNvSpPr>
          <p:nvPr>
            <p:ph type="body" idx="1"/>
          </p:nvPr>
        </p:nvSpPr>
        <p:spPr>
          <a:xfrm>
            <a:off x="669726" y="1366242"/>
            <a:ext cx="7804500" cy="3315000"/>
          </a:xfrm>
          <a:prstGeom prst="rect">
            <a:avLst/>
          </a:prstGeom>
          <a:noFill/>
          <a:ln>
            <a:noFill/>
          </a:ln>
        </p:spPr>
        <p:txBody>
          <a:bodyPr lIns="32750" tIns="32750" rIns="32750" bIns="32750" anchor="ctr" anchorCtr="0">
            <a:noAutofit/>
          </a:bodyPr>
          <a:lstStyle/>
          <a:p>
            <a:pPr marL="292100" marR="0" lvl="0" indent="-292100" algn="l" rtl="0">
              <a:lnSpc>
                <a:spcPct val="100000"/>
              </a:lnSpc>
              <a:spcBef>
                <a:spcPts val="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Provide a JavaScript runtime environment</a:t>
            </a:r>
          </a:p>
          <a:p>
            <a:pPr marL="292100" marR="0" lvl="0" indent="-292100" algn="l" rtl="0">
              <a:lnSpc>
                <a:spcPct val="100000"/>
              </a:lnSpc>
              <a:spcBef>
                <a:spcPts val="270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Event-driven, non-blocking I/O</a:t>
            </a:r>
          </a:p>
          <a:p>
            <a:pPr marL="292100" marR="0" lvl="0" indent="-292100" algn="l" rtl="0">
              <a:lnSpc>
                <a:spcPct val="100000"/>
              </a:lnSpc>
              <a:spcBef>
                <a:spcPts val="270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fast/lightweight</a:t>
            </a:r>
          </a:p>
        </p:txBody>
      </p:sp>
    </p:spTree>
    <p:extLst>
      <p:ext uri="{BB962C8B-B14F-4D97-AF65-F5344CB8AC3E}">
        <p14:creationId xmlns:p14="http://schemas.microsoft.com/office/powerpoint/2010/main" val="24720059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Shape 101"/>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History</a:t>
            </a:r>
          </a:p>
        </p:txBody>
      </p:sp>
      <p:sp>
        <p:nvSpPr>
          <p:cNvPr id="102" name="Shape 102"/>
          <p:cNvSpPr txBox="1">
            <a:spLocks noGrp="1"/>
          </p:cNvSpPr>
          <p:nvPr>
            <p:ph type="body" idx="1"/>
          </p:nvPr>
        </p:nvSpPr>
        <p:spPr>
          <a:xfrm>
            <a:off x="776882" y="1369590"/>
            <a:ext cx="7804500" cy="3315000"/>
          </a:xfrm>
          <a:prstGeom prst="rect">
            <a:avLst/>
          </a:prstGeom>
          <a:noFill/>
          <a:ln>
            <a:noFill/>
          </a:ln>
        </p:spPr>
        <p:txBody>
          <a:bodyPr lIns="32750" tIns="32750" rIns="32750" bIns="32750" anchor="ctr" anchorCtr="0">
            <a:noAutofit/>
          </a:bodyPr>
          <a:lstStyle/>
          <a:p>
            <a:pPr marL="292100" marR="0" lvl="0" indent="-292100" algn="l" rtl="0">
              <a:lnSpc>
                <a:spcPct val="100000"/>
              </a:lnSpc>
              <a:spcBef>
                <a:spcPts val="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Developed by Netscape / </a:t>
            </a:r>
            <a:br>
              <a:rPr lang="en-US" sz="2400" b="0" i="0" u="none" strike="noStrike" cap="none">
                <a:solidFill>
                  <a:srgbClr val="FFFFFF"/>
                </a:solidFill>
                <a:latin typeface="Helvetica Neue"/>
                <a:ea typeface="Helvetica Neue"/>
                <a:cs typeface="Helvetica Neue"/>
                <a:sym typeface="Helvetica Neue"/>
              </a:rPr>
            </a:br>
            <a:r>
              <a:rPr lang="en-US" sz="2400" b="0" i="0" u="none" strike="noStrike" cap="none">
                <a:solidFill>
                  <a:srgbClr val="FFFFFF"/>
                </a:solidFill>
                <a:latin typeface="Helvetica Neue"/>
                <a:ea typeface="Helvetica Neue"/>
                <a:cs typeface="Helvetica Neue"/>
                <a:sym typeface="Helvetica Neue"/>
              </a:rPr>
              <a:t>Brendan Eich</a:t>
            </a:r>
          </a:p>
          <a:p>
            <a:pPr marL="292100" marR="0" lvl="0" indent="-292100" algn="l" rtl="0">
              <a:lnSpc>
                <a:spcPct val="100000"/>
              </a:lnSpc>
              <a:spcBef>
                <a:spcPts val="270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1995</a:t>
            </a:r>
          </a:p>
          <a:p>
            <a:pPr marL="571500" marR="0" lvl="1" indent="-279400" algn="l" rtl="0">
              <a:lnSpc>
                <a:spcPct val="100000"/>
              </a:lnSpc>
              <a:spcBef>
                <a:spcPts val="270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September - LiveScript</a:t>
            </a:r>
          </a:p>
          <a:p>
            <a:pPr marL="571500" marR="0" lvl="1" indent="-279400" algn="l" rtl="0">
              <a:lnSpc>
                <a:spcPct val="100000"/>
              </a:lnSpc>
              <a:spcBef>
                <a:spcPts val="270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December - JavaScript</a:t>
            </a:r>
          </a:p>
        </p:txBody>
      </p: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Shape 269"/>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Applications</a:t>
            </a:r>
          </a:p>
        </p:txBody>
      </p:sp>
      <p:sp>
        <p:nvSpPr>
          <p:cNvPr id="270" name="Shape 270"/>
          <p:cNvSpPr txBox="1">
            <a:spLocks noGrp="1"/>
          </p:cNvSpPr>
          <p:nvPr>
            <p:ph type="body" idx="1"/>
          </p:nvPr>
        </p:nvSpPr>
        <p:spPr>
          <a:xfrm>
            <a:off x="669726" y="1366242"/>
            <a:ext cx="7804500" cy="3315000"/>
          </a:xfrm>
          <a:prstGeom prst="rect">
            <a:avLst/>
          </a:prstGeom>
          <a:noFill/>
          <a:ln>
            <a:noFill/>
          </a:ln>
        </p:spPr>
        <p:txBody>
          <a:bodyPr lIns="32750" tIns="32750" rIns="32750" bIns="32750" anchor="ctr" anchorCtr="0">
            <a:noAutofit/>
          </a:bodyPr>
          <a:lstStyle/>
          <a:p>
            <a:pPr marL="292100" marR="0" lvl="0" indent="-292100" algn="l" rtl="0">
              <a:lnSpc>
                <a:spcPct val="100000"/>
              </a:lnSpc>
              <a:spcBef>
                <a:spcPts val="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Can be used to create Tools, applications or services</a:t>
            </a:r>
          </a:p>
          <a:p>
            <a:pPr marL="292100" marR="0" lvl="0" indent="-292100" algn="l" rtl="0">
              <a:lnSpc>
                <a:spcPct val="100000"/>
              </a:lnSpc>
              <a:spcBef>
                <a:spcPts val="270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Powered by Chrome’s V8 JavaScript engine</a:t>
            </a:r>
          </a:p>
          <a:p>
            <a:pPr marL="292100" marR="0" lvl="0" indent="-292100" algn="l" rtl="0">
              <a:lnSpc>
                <a:spcPct val="100000"/>
              </a:lnSpc>
              <a:spcBef>
                <a:spcPts val="270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npm, package ecosystem</a:t>
            </a:r>
          </a:p>
        </p:txBody>
      </p:sp>
    </p:spTree>
    <p:extLst>
      <p:ext uri="{BB962C8B-B14F-4D97-AF65-F5344CB8AC3E}">
        <p14:creationId xmlns:p14="http://schemas.microsoft.com/office/powerpoint/2010/main" val="1060802462"/>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Shape 275"/>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History</a:t>
            </a:r>
          </a:p>
        </p:txBody>
      </p:sp>
      <p:sp>
        <p:nvSpPr>
          <p:cNvPr id="276" name="Shape 276"/>
          <p:cNvSpPr txBox="1">
            <a:spLocks noGrp="1"/>
          </p:cNvSpPr>
          <p:nvPr>
            <p:ph type="body" idx="1"/>
          </p:nvPr>
        </p:nvSpPr>
        <p:spPr>
          <a:xfrm>
            <a:off x="669726" y="1366242"/>
            <a:ext cx="7804500" cy="3315000"/>
          </a:xfrm>
          <a:prstGeom prst="rect">
            <a:avLst/>
          </a:prstGeom>
          <a:noFill/>
          <a:ln>
            <a:noFill/>
          </a:ln>
        </p:spPr>
        <p:txBody>
          <a:bodyPr lIns="32750" tIns="32750" rIns="32750" bIns="32750" anchor="ctr" anchorCtr="0">
            <a:noAutofit/>
          </a:bodyPr>
          <a:lstStyle/>
          <a:p>
            <a:pPr marL="292100" marR="0" lvl="0" indent="-292100" algn="l" rtl="0">
              <a:lnSpc>
                <a:spcPct val="100000"/>
              </a:lnSpc>
              <a:spcBef>
                <a:spcPts val="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First written in 2009</a:t>
            </a:r>
          </a:p>
          <a:p>
            <a:pPr marL="863600" marR="0" lvl="2" indent="-292100" algn="l" rtl="0">
              <a:lnSpc>
                <a:spcPct val="100000"/>
              </a:lnSpc>
              <a:spcBef>
                <a:spcPts val="270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By Ryan Dahl</a:t>
            </a:r>
          </a:p>
          <a:p>
            <a:pPr marL="292100" marR="0" lvl="0" indent="-292100" algn="l" rtl="0">
              <a:lnSpc>
                <a:spcPct val="100000"/>
              </a:lnSpc>
              <a:spcBef>
                <a:spcPts val="270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2010 package manager npm</a:t>
            </a:r>
          </a:p>
          <a:p>
            <a:pPr marL="292100" marR="0" lvl="0" indent="-292100" algn="l" rtl="0">
              <a:lnSpc>
                <a:spcPct val="100000"/>
              </a:lnSpc>
              <a:spcBef>
                <a:spcPts val="270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2011 native Windows version</a:t>
            </a:r>
          </a:p>
        </p:txBody>
      </p:sp>
      <p:pic>
        <p:nvPicPr>
          <p:cNvPr id="277" name="Shape 277"/>
          <p:cNvPicPr preferRelativeResize="0"/>
          <p:nvPr/>
        </p:nvPicPr>
        <p:blipFill rotWithShape="1">
          <a:blip r:embed="rId3">
            <a:alphaModFix/>
          </a:blip>
          <a:srcRect/>
          <a:stretch/>
        </p:blipFill>
        <p:spPr>
          <a:xfrm flipH="1">
            <a:off x="7433754" y="1879969"/>
            <a:ext cx="1713600" cy="1927800"/>
          </a:xfrm>
          <a:prstGeom prst="rect">
            <a:avLst/>
          </a:prstGeom>
          <a:noFill/>
          <a:ln>
            <a:noFill/>
          </a:ln>
        </p:spPr>
      </p:pic>
    </p:spTree>
    <p:extLst>
      <p:ext uri="{BB962C8B-B14F-4D97-AF65-F5344CB8AC3E}">
        <p14:creationId xmlns:p14="http://schemas.microsoft.com/office/powerpoint/2010/main" val="1091577015"/>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Shape 282"/>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Utilities</a:t>
            </a:r>
          </a:p>
        </p:txBody>
      </p:sp>
      <p:sp>
        <p:nvSpPr>
          <p:cNvPr id="283" name="Shape 283"/>
          <p:cNvSpPr txBox="1">
            <a:spLocks noGrp="1"/>
          </p:cNvSpPr>
          <p:nvPr>
            <p:ph type="body" idx="1"/>
          </p:nvPr>
        </p:nvSpPr>
        <p:spPr>
          <a:xfrm>
            <a:off x="669726" y="1369590"/>
            <a:ext cx="7804500" cy="3315000"/>
          </a:xfrm>
          <a:prstGeom prst="rect">
            <a:avLst/>
          </a:prstGeom>
          <a:noFill/>
          <a:ln>
            <a:noFill/>
          </a:ln>
        </p:spPr>
        <p:txBody>
          <a:bodyPr lIns="32750" tIns="32750" rIns="32750" bIns="32750" anchor="ctr" anchorCtr="0">
            <a:noAutofit/>
          </a:bodyPr>
          <a:lstStyle/>
          <a:p>
            <a:pPr marL="292100" marR="0" lvl="0" indent="-292100" algn="l" rtl="0">
              <a:lnSpc>
                <a:spcPct val="100000"/>
              </a:lnSpc>
              <a:spcBef>
                <a:spcPts val="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Node comes with the following:</a:t>
            </a:r>
          </a:p>
          <a:p>
            <a:pPr marL="571500" marR="0" lvl="1" indent="-279400" algn="l" rtl="0">
              <a:lnSpc>
                <a:spcPct val="100000"/>
              </a:lnSpc>
              <a:spcBef>
                <a:spcPts val="270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I/O, Sockets(http/dns/udp/etc), crypto functions, data streams</a:t>
            </a:r>
          </a:p>
          <a:p>
            <a:pPr marL="292100" marR="0" lvl="0" indent="-292100" algn="l" rtl="0">
              <a:lnSpc>
                <a:spcPct val="100000"/>
              </a:lnSpc>
              <a:spcBef>
                <a:spcPts val="270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Runs on Linux, Mac, Windows</a:t>
            </a:r>
          </a:p>
        </p:txBody>
      </p:sp>
    </p:spTree>
    <p:extLst>
      <p:ext uri="{BB962C8B-B14F-4D97-AF65-F5344CB8AC3E}">
        <p14:creationId xmlns:p14="http://schemas.microsoft.com/office/powerpoint/2010/main" val="302837713"/>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Shape 288"/>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dirty="0" err="1" smtClean="0">
                <a:solidFill>
                  <a:srgbClr val="FFFFFF"/>
                </a:solidFill>
                <a:latin typeface="Helvetica Neue"/>
                <a:ea typeface="Helvetica Neue"/>
                <a:cs typeface="Helvetica Neue"/>
                <a:sym typeface="Helvetica Neue"/>
              </a:rPr>
              <a:t>Opdracht</a:t>
            </a:r>
            <a:r>
              <a:rPr lang="en-US" dirty="0"/>
              <a:t> </a:t>
            </a:r>
            <a:r>
              <a:rPr lang="en-US" dirty="0" smtClean="0"/>
              <a:t>Node</a:t>
            </a:r>
            <a:endParaRPr lang="en-US" sz="5200" b="0" i="0" u="none" strike="noStrike" cap="none" dirty="0">
              <a:solidFill>
                <a:srgbClr val="FFFFFF"/>
              </a:solidFill>
              <a:latin typeface="Helvetica Neue"/>
              <a:ea typeface="Helvetica Neue"/>
              <a:cs typeface="Helvetica Neue"/>
              <a:sym typeface="Helvetica Neue"/>
            </a:endParaRPr>
          </a:p>
        </p:txBody>
      </p:sp>
      <p:sp>
        <p:nvSpPr>
          <p:cNvPr id="289" name="Shape 289"/>
          <p:cNvSpPr txBox="1">
            <a:spLocks noGrp="1"/>
          </p:cNvSpPr>
          <p:nvPr>
            <p:ph type="body" idx="1"/>
          </p:nvPr>
        </p:nvSpPr>
        <p:spPr>
          <a:xfrm>
            <a:off x="669726" y="1369590"/>
            <a:ext cx="7804500" cy="3315000"/>
          </a:xfrm>
          <a:prstGeom prst="rect">
            <a:avLst/>
          </a:prstGeom>
          <a:noFill/>
          <a:ln>
            <a:noFill/>
          </a:ln>
        </p:spPr>
        <p:txBody>
          <a:bodyPr lIns="32750" tIns="32750" rIns="32750" bIns="32750" anchor="ctr" anchorCtr="0">
            <a:noAutofit/>
          </a:bodyPr>
          <a:lstStyle/>
          <a:p>
            <a:pPr marL="0" lvl="0" indent="0" algn="ctr">
              <a:spcBef>
                <a:spcPts val="0"/>
              </a:spcBef>
              <a:buNone/>
            </a:pPr>
            <a:r>
              <a:rPr lang="en-US" sz="2400" b="0" i="0" u="sng" strike="noStrike" cap="none" dirty="0" smtClean="0">
                <a:solidFill>
                  <a:srgbClr val="FFC000"/>
                </a:solidFill>
                <a:sym typeface="Helvetica Neue"/>
              </a:rPr>
              <a:t>Open map:</a:t>
            </a:r>
            <a:r>
              <a:rPr lang="en-US" u="sng" dirty="0" smtClean="0">
                <a:solidFill>
                  <a:srgbClr val="FFC000"/>
                </a:solidFill>
              </a:rPr>
              <a:t> </a:t>
            </a:r>
          </a:p>
          <a:p>
            <a:pPr marL="0" lvl="0" indent="0" algn="ctr">
              <a:spcBef>
                <a:spcPts val="0"/>
              </a:spcBef>
              <a:buNone/>
            </a:pPr>
            <a:r>
              <a:rPr lang="en-US" dirty="0" smtClean="0"/>
              <a:t>2- Node</a:t>
            </a:r>
            <a:endParaRPr lang="en-US" dirty="0"/>
          </a:p>
          <a:p>
            <a:pPr marL="292100" marR="0" lvl="1" indent="0" algn="ctr" rtl="0">
              <a:lnSpc>
                <a:spcPct val="100000"/>
              </a:lnSpc>
              <a:spcBef>
                <a:spcPts val="2700"/>
              </a:spcBef>
              <a:spcAft>
                <a:spcPts val="0"/>
              </a:spcAft>
              <a:buClr>
                <a:srgbClr val="FFFFFF"/>
              </a:buClr>
              <a:buSzPct val="75000"/>
              <a:buNone/>
            </a:pPr>
            <a:r>
              <a:rPr lang="en-US" sz="2400" b="0" i="0" u="none" strike="noStrike" cap="none" dirty="0" err="1" smtClean="0">
                <a:solidFill>
                  <a:srgbClr val="FFC000"/>
                </a:solidFill>
                <a:latin typeface="Helvetica Neue"/>
                <a:ea typeface="Helvetica Neue"/>
                <a:cs typeface="Helvetica Neue"/>
                <a:sym typeface="Helvetica Neue"/>
              </a:rPr>
              <a:t>Opdracht</a:t>
            </a:r>
            <a:r>
              <a:rPr lang="en-US" sz="2400" b="0" i="0" u="none" strike="noStrike" cap="none" dirty="0" smtClean="0">
                <a:solidFill>
                  <a:srgbClr val="FFC000"/>
                </a:solidFill>
                <a:latin typeface="Helvetica Neue"/>
                <a:ea typeface="Helvetica Neue"/>
                <a:cs typeface="Helvetica Neue"/>
                <a:sym typeface="Helvetica Neue"/>
              </a:rPr>
              <a:t>: </a:t>
            </a:r>
          </a:p>
          <a:p>
            <a:pPr marL="292100" marR="0" lvl="1" indent="0" algn="ctr" rtl="0">
              <a:lnSpc>
                <a:spcPct val="100000"/>
              </a:lnSpc>
              <a:spcBef>
                <a:spcPts val="2700"/>
              </a:spcBef>
              <a:spcAft>
                <a:spcPts val="0"/>
              </a:spcAft>
              <a:buClr>
                <a:srgbClr val="FFFFFF"/>
              </a:buClr>
              <a:buSzPct val="75000"/>
              <a:buNone/>
            </a:pPr>
            <a:r>
              <a:rPr lang="en-US" sz="2400" b="0" i="0" u="none" strike="noStrike" cap="none" dirty="0" smtClean="0">
                <a:solidFill>
                  <a:srgbClr val="FFFFFF"/>
                </a:solidFill>
                <a:latin typeface="Helvetica Neue"/>
                <a:ea typeface="Helvetica Neue"/>
                <a:cs typeface="Helvetica Neue"/>
                <a:sym typeface="Helvetica Neue"/>
              </a:rPr>
              <a:t>Implement </a:t>
            </a:r>
            <a:r>
              <a:rPr lang="en-US" sz="2400" b="0" i="0" u="none" strike="noStrike" cap="none" dirty="0">
                <a:solidFill>
                  <a:srgbClr val="FFFFFF"/>
                </a:solidFill>
                <a:latin typeface="Helvetica Neue"/>
                <a:ea typeface="Helvetica Neue"/>
                <a:cs typeface="Helvetica Neue"/>
                <a:sym typeface="Helvetica Neue"/>
              </a:rPr>
              <a:t>a directory walker</a:t>
            </a:r>
          </a:p>
        </p:txBody>
      </p:sp>
    </p:spTree>
    <p:extLst>
      <p:ext uri="{BB962C8B-B14F-4D97-AF65-F5344CB8AC3E}">
        <p14:creationId xmlns:p14="http://schemas.microsoft.com/office/powerpoint/2010/main" val="2006512043"/>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Shape 288"/>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dirty="0" err="1" smtClean="0">
                <a:solidFill>
                  <a:srgbClr val="FFFFFF"/>
                </a:solidFill>
                <a:latin typeface="Helvetica Neue"/>
                <a:ea typeface="Helvetica Neue"/>
                <a:cs typeface="Helvetica Neue"/>
                <a:sym typeface="Helvetica Neue"/>
              </a:rPr>
              <a:t>Opdracht</a:t>
            </a:r>
            <a:r>
              <a:rPr lang="en-US" dirty="0"/>
              <a:t> </a:t>
            </a:r>
            <a:r>
              <a:rPr lang="en-US" dirty="0" smtClean="0"/>
              <a:t>Node</a:t>
            </a:r>
            <a:endParaRPr lang="en-US" sz="5200" b="0" i="0" u="none" strike="noStrike" cap="none" dirty="0">
              <a:solidFill>
                <a:srgbClr val="FFFFFF"/>
              </a:solidFill>
              <a:latin typeface="Helvetica Neue"/>
              <a:ea typeface="Helvetica Neue"/>
              <a:cs typeface="Helvetica Neue"/>
              <a:sym typeface="Helvetica Neue"/>
            </a:endParaRPr>
          </a:p>
        </p:txBody>
      </p:sp>
      <p:sp>
        <p:nvSpPr>
          <p:cNvPr id="289" name="Shape 289"/>
          <p:cNvSpPr txBox="1">
            <a:spLocks noGrp="1"/>
          </p:cNvSpPr>
          <p:nvPr>
            <p:ph type="body" idx="1"/>
          </p:nvPr>
        </p:nvSpPr>
        <p:spPr>
          <a:xfrm>
            <a:off x="669726" y="1369590"/>
            <a:ext cx="7804500" cy="3315000"/>
          </a:xfrm>
          <a:prstGeom prst="rect">
            <a:avLst/>
          </a:prstGeom>
          <a:noFill/>
          <a:ln>
            <a:noFill/>
          </a:ln>
        </p:spPr>
        <p:txBody>
          <a:bodyPr lIns="32750" tIns="32750" rIns="32750" bIns="32750" anchor="ctr" anchorCtr="0">
            <a:noAutofit/>
          </a:bodyPr>
          <a:lstStyle/>
          <a:p>
            <a:pPr marL="114300" indent="0" algn="ctr">
              <a:buNone/>
            </a:pPr>
            <a:r>
              <a:rPr lang="en-US" b="1" dirty="0">
                <a:solidFill>
                  <a:srgbClr val="FFFF00"/>
                </a:solidFill>
              </a:rPr>
              <a:t>How to read recursively a directory in </a:t>
            </a:r>
            <a:r>
              <a:rPr lang="en-US" b="1" dirty="0" err="1">
                <a:solidFill>
                  <a:srgbClr val="FFFF00"/>
                </a:solidFill>
              </a:rPr>
              <a:t>Node.js</a:t>
            </a:r>
            <a:endParaRPr lang="en-US" b="1" dirty="0">
              <a:solidFill>
                <a:srgbClr val="FFFF00"/>
              </a:solidFill>
            </a:endParaRPr>
          </a:p>
          <a:p>
            <a:pPr marL="114300" indent="0" algn="ctr">
              <a:buNone/>
            </a:pPr>
            <a:endParaRPr lang="en-US" b="1" dirty="0">
              <a:solidFill>
                <a:srgbClr val="FFFF00"/>
              </a:solidFill>
            </a:endParaRPr>
          </a:p>
        </p:txBody>
      </p:sp>
      <p:pic>
        <p:nvPicPr>
          <p:cNvPr id="2" name="Picture 1"/>
          <p:cNvPicPr>
            <a:picLocks noChangeAspect="1"/>
          </p:cNvPicPr>
          <p:nvPr/>
        </p:nvPicPr>
        <p:blipFill>
          <a:blip r:embed="rId3"/>
          <a:stretch>
            <a:fillRect/>
          </a:stretch>
        </p:blipFill>
        <p:spPr>
          <a:xfrm>
            <a:off x="5165766" y="3219121"/>
            <a:ext cx="3126895" cy="1758879"/>
          </a:xfrm>
          <a:prstGeom prst="rect">
            <a:avLst/>
          </a:prstGeom>
        </p:spPr>
      </p:pic>
    </p:spTree>
    <p:extLst>
      <p:ext uri="{BB962C8B-B14F-4D97-AF65-F5344CB8AC3E}">
        <p14:creationId xmlns:p14="http://schemas.microsoft.com/office/powerpoint/2010/main" val="40470775"/>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Readme</a:t>
            </a:r>
            <a:endParaRPr lang="en-US" dirty="0"/>
          </a:p>
        </p:txBody>
      </p:sp>
      <p:sp>
        <p:nvSpPr>
          <p:cNvPr id="3" name="Text Placeholder 2"/>
          <p:cNvSpPr>
            <a:spLocks noGrp="1"/>
          </p:cNvSpPr>
          <p:nvPr>
            <p:ph type="body" idx="1"/>
          </p:nvPr>
        </p:nvSpPr>
        <p:spPr/>
        <p:txBody>
          <a:bodyPr/>
          <a:lstStyle/>
          <a:p>
            <a:pPr marL="114300" indent="0" algn="ctr">
              <a:buNone/>
            </a:pPr>
            <a:r>
              <a:rPr lang="en-US" dirty="0" smtClean="0"/>
              <a:t>Open Readme for instructions</a:t>
            </a:r>
            <a:endParaRPr lang="en-US" dirty="0"/>
          </a:p>
        </p:txBody>
      </p:sp>
    </p:spTree>
    <p:extLst>
      <p:ext uri="{BB962C8B-B14F-4D97-AF65-F5344CB8AC3E}">
        <p14:creationId xmlns:p14="http://schemas.microsoft.com/office/powerpoint/2010/main" val="48949688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Package.json</a:t>
            </a:r>
            <a:endParaRPr lang="en-US" dirty="0"/>
          </a:p>
        </p:txBody>
      </p:sp>
      <p:sp>
        <p:nvSpPr>
          <p:cNvPr id="3" name="Text Placeholder 2"/>
          <p:cNvSpPr>
            <a:spLocks noGrp="1"/>
          </p:cNvSpPr>
          <p:nvPr>
            <p:ph type="body" idx="1"/>
          </p:nvPr>
        </p:nvSpPr>
        <p:spPr/>
        <p:txBody>
          <a:bodyPr/>
          <a:lstStyle/>
          <a:p>
            <a:r>
              <a:rPr lang="en-US" dirty="0" err="1" smtClean="0"/>
              <a:t>Package.json</a:t>
            </a:r>
            <a:r>
              <a:rPr lang="en-US" dirty="0" smtClean="0"/>
              <a:t> is </a:t>
            </a:r>
            <a:r>
              <a:rPr lang="en-US" dirty="0"/>
              <a:t>important for </a:t>
            </a:r>
            <a:r>
              <a:rPr lang="en-US" b="1" dirty="0"/>
              <a:t>NPM</a:t>
            </a:r>
            <a:r>
              <a:rPr lang="en-US" dirty="0"/>
              <a:t>. </a:t>
            </a:r>
            <a:endParaRPr lang="en-US" dirty="0" smtClean="0"/>
          </a:p>
          <a:p>
            <a:r>
              <a:rPr lang="en-US" dirty="0" smtClean="0"/>
              <a:t>With </a:t>
            </a:r>
            <a:r>
              <a:rPr lang="en-US" dirty="0"/>
              <a:t>this file you can declare all your dependencies and install them.</a:t>
            </a:r>
          </a:p>
          <a:p>
            <a:endParaRPr lang="en-US" dirty="0"/>
          </a:p>
        </p:txBody>
      </p:sp>
    </p:spTree>
    <p:extLst>
      <p:ext uri="{BB962C8B-B14F-4D97-AF65-F5344CB8AC3E}">
        <p14:creationId xmlns:p14="http://schemas.microsoft.com/office/powerpoint/2010/main" val="211174457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 1</a:t>
            </a:r>
            <a:endParaRPr lang="en-US" dirty="0"/>
          </a:p>
        </p:txBody>
      </p:sp>
      <p:sp>
        <p:nvSpPr>
          <p:cNvPr id="3" name="Text Placeholder 2"/>
          <p:cNvSpPr>
            <a:spLocks noGrp="1"/>
          </p:cNvSpPr>
          <p:nvPr>
            <p:ph type="body" idx="1"/>
          </p:nvPr>
        </p:nvSpPr>
        <p:spPr/>
        <p:txBody>
          <a:bodyPr/>
          <a:lstStyle/>
          <a:p>
            <a:r>
              <a:rPr lang="en-US" dirty="0"/>
              <a:t>Open your prompt/shell/terminal in </a:t>
            </a:r>
            <a:r>
              <a:rPr lang="en-US" b="1" u="sng" dirty="0"/>
              <a:t>this </a:t>
            </a:r>
            <a:r>
              <a:rPr lang="en-US" b="1" u="sng" dirty="0" smtClean="0"/>
              <a:t>directory</a:t>
            </a:r>
          </a:p>
          <a:p>
            <a:r>
              <a:rPr lang="en-US" dirty="0" smtClean="0"/>
              <a:t>and type:  </a:t>
            </a:r>
            <a:r>
              <a:rPr lang="en-US" b="1" dirty="0" smtClean="0"/>
              <a:t>`</a:t>
            </a:r>
            <a:r>
              <a:rPr lang="en-US" b="1" dirty="0" err="1" smtClean="0">
                <a:solidFill>
                  <a:srgbClr val="FFC000"/>
                </a:solidFill>
              </a:rPr>
              <a:t>npm</a:t>
            </a:r>
            <a:r>
              <a:rPr lang="en-US" b="1" dirty="0" smtClean="0">
                <a:solidFill>
                  <a:srgbClr val="FFC000"/>
                </a:solidFill>
              </a:rPr>
              <a:t> install --save </a:t>
            </a:r>
            <a:r>
              <a:rPr lang="en-US" b="1" dirty="0" err="1" smtClean="0">
                <a:solidFill>
                  <a:srgbClr val="FFC000"/>
                </a:solidFill>
              </a:rPr>
              <a:t>filewalker</a:t>
            </a:r>
            <a:r>
              <a:rPr lang="en-US" b="1" dirty="0" smtClean="0"/>
              <a:t>`</a:t>
            </a:r>
          </a:p>
          <a:p>
            <a:endParaRPr lang="en-US" dirty="0"/>
          </a:p>
        </p:txBody>
      </p:sp>
    </p:spTree>
    <p:extLst>
      <p:ext uri="{BB962C8B-B14F-4D97-AF65-F5344CB8AC3E}">
        <p14:creationId xmlns:p14="http://schemas.microsoft.com/office/powerpoint/2010/main" val="62877082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9726" y="347700"/>
            <a:ext cx="7804500" cy="1138500"/>
          </a:xfrm>
        </p:spPr>
        <p:txBody>
          <a:bodyPr/>
          <a:lstStyle/>
          <a:p>
            <a:r>
              <a:rPr lang="en-US" dirty="0" smtClean="0"/>
              <a:t>What is generated</a:t>
            </a:r>
            <a:endParaRPr lang="en-US" dirty="0"/>
          </a:p>
        </p:txBody>
      </p:sp>
      <p:sp>
        <p:nvSpPr>
          <p:cNvPr id="3" name="Text Placeholder 2"/>
          <p:cNvSpPr>
            <a:spLocks noGrp="1"/>
          </p:cNvSpPr>
          <p:nvPr>
            <p:ph type="body" idx="1"/>
          </p:nvPr>
        </p:nvSpPr>
        <p:spPr/>
        <p:txBody>
          <a:bodyPr/>
          <a:lstStyle/>
          <a:p>
            <a:pPr marL="114300" indent="0">
              <a:buNone/>
            </a:pPr>
            <a:r>
              <a:rPr lang="en-US" dirty="0"/>
              <a:t>A couple of things have happened:</a:t>
            </a:r>
          </a:p>
          <a:p>
            <a:r>
              <a:rPr lang="en-US" dirty="0" smtClean="0"/>
              <a:t>NPM </a:t>
            </a:r>
            <a:r>
              <a:rPr lang="en-US" dirty="0"/>
              <a:t>installed the `</a:t>
            </a:r>
            <a:r>
              <a:rPr lang="en-US" dirty="0" err="1">
                <a:solidFill>
                  <a:srgbClr val="FFC000"/>
                </a:solidFill>
              </a:rPr>
              <a:t>filewalker</a:t>
            </a:r>
            <a:r>
              <a:rPr lang="en-US" dirty="0"/>
              <a:t>` dependency locally in the </a:t>
            </a:r>
            <a:r>
              <a:rPr lang="en-US" i="1" dirty="0" err="1">
                <a:solidFill>
                  <a:srgbClr val="FFFF00"/>
                </a:solidFill>
              </a:rPr>
              <a:t>node_modules</a:t>
            </a:r>
            <a:r>
              <a:rPr lang="en-US" dirty="0"/>
              <a:t> folder</a:t>
            </a:r>
          </a:p>
          <a:p>
            <a:r>
              <a:rPr lang="en-US" dirty="0" smtClean="0"/>
              <a:t>NPM </a:t>
            </a:r>
            <a:r>
              <a:rPr lang="en-US" dirty="0"/>
              <a:t>add `</a:t>
            </a:r>
            <a:r>
              <a:rPr lang="en-US" dirty="0" err="1">
                <a:solidFill>
                  <a:srgbClr val="FFC000"/>
                </a:solidFill>
              </a:rPr>
              <a:t>filewalker</a:t>
            </a:r>
            <a:r>
              <a:rPr lang="en-US" dirty="0"/>
              <a:t>` to the dependency </a:t>
            </a:r>
            <a:r>
              <a:rPr lang="en-US" dirty="0" smtClean="0"/>
              <a:t>list in </a:t>
            </a:r>
            <a:r>
              <a:rPr lang="en-US" dirty="0" err="1" smtClean="0">
                <a:solidFill>
                  <a:srgbClr val="92D050"/>
                </a:solidFill>
              </a:rPr>
              <a:t>package.json</a:t>
            </a:r>
            <a:endParaRPr lang="en-US" dirty="0">
              <a:solidFill>
                <a:srgbClr val="92D050"/>
              </a:solidFill>
            </a:endParaRPr>
          </a:p>
          <a:p>
            <a:endParaRPr lang="en-US" dirty="0"/>
          </a:p>
        </p:txBody>
      </p:sp>
    </p:spTree>
    <p:extLst>
      <p:ext uri="{BB962C8B-B14F-4D97-AF65-F5344CB8AC3E}">
        <p14:creationId xmlns:p14="http://schemas.microsoft.com/office/powerpoint/2010/main" val="213176295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Text Placeholder 2"/>
          <p:cNvSpPr>
            <a:spLocks noGrp="1"/>
          </p:cNvSpPr>
          <p:nvPr>
            <p:ph type="body" idx="1"/>
          </p:nvPr>
        </p:nvSpPr>
        <p:spPr/>
        <p:txBody>
          <a:bodyPr/>
          <a:lstStyle/>
          <a:p>
            <a:pPr marL="114300" indent="0" algn="ctr">
              <a:buNone/>
            </a:pPr>
            <a:r>
              <a:rPr lang="en-US" b="1" dirty="0">
                <a:solidFill>
                  <a:srgbClr val="FFC000"/>
                </a:solidFill>
              </a:rPr>
              <a:t>Great</a:t>
            </a:r>
            <a:r>
              <a:rPr lang="en-US" b="1" dirty="0" smtClean="0">
                <a:solidFill>
                  <a:srgbClr val="FFC000"/>
                </a:solidFill>
              </a:rPr>
              <a:t>!</a:t>
            </a:r>
          </a:p>
          <a:p>
            <a:pPr marL="114300" indent="0" algn="ctr">
              <a:buNone/>
            </a:pPr>
            <a:r>
              <a:rPr lang="en-US" b="1" dirty="0" smtClean="0">
                <a:solidFill>
                  <a:srgbClr val="FFC000"/>
                </a:solidFill>
              </a:rPr>
              <a:t> </a:t>
            </a:r>
            <a:r>
              <a:rPr lang="en-US" b="1" dirty="0">
                <a:solidFill>
                  <a:srgbClr val="FFC000"/>
                </a:solidFill>
              </a:rPr>
              <a:t>This means that we are now able to use this dependency.</a:t>
            </a:r>
          </a:p>
        </p:txBody>
      </p:sp>
    </p:spTree>
    <p:extLst>
      <p:ext uri="{BB962C8B-B14F-4D97-AF65-F5344CB8AC3E}">
        <p14:creationId xmlns:p14="http://schemas.microsoft.com/office/powerpoint/2010/main" val="2070318591"/>
      </p:ext>
    </p:extLst>
  </p:cSld>
  <p:clrMapOvr>
    <a:masterClrMapping/>
  </p:clrMapOvr>
</p:sld>
</file>

<file path=ppt/theme/theme1.xml><?xml version="1.0" encoding="utf-8"?>
<a:theme xmlns:a="http://schemas.openxmlformats.org/drawingml/2006/main" name="Black">
  <a:themeElements>
    <a:clrScheme name="Black">
      <a:dk1>
        <a:srgbClr val="000000"/>
      </a:dk1>
      <a:lt1>
        <a:srgbClr val="FFFFFF"/>
      </a:lt1>
      <a:dk2>
        <a:srgbClr val="53585F"/>
      </a:dk2>
      <a:lt2>
        <a:srgbClr val="DCDEE0"/>
      </a:lt2>
      <a:accent1>
        <a:srgbClr val="0065C1"/>
      </a:accent1>
      <a:accent2>
        <a:srgbClr val="00A6AC"/>
      </a:accent2>
      <a:accent3>
        <a:srgbClr val="308B16"/>
      </a:accent3>
      <a:accent4>
        <a:srgbClr val="BC8027"/>
      </a:accent4>
      <a:accent5>
        <a:srgbClr val="971817"/>
      </a:accent5>
      <a:accent6>
        <a:srgbClr val="5747C1"/>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12293</TotalTime>
  <Words>2021</Words>
  <Application>Microsoft Macintosh PowerPoint</Application>
  <PresentationFormat>On-screen Show (16:9)</PresentationFormat>
  <Paragraphs>462</Paragraphs>
  <Slides>125</Slides>
  <Notes>64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125</vt:i4>
      </vt:variant>
    </vt:vector>
  </HeadingPairs>
  <TitlesOfParts>
    <vt:vector size="130" baseType="lpstr">
      <vt:lpstr>Consolas</vt:lpstr>
      <vt:lpstr>Helvetica Neue</vt:lpstr>
      <vt:lpstr>Wingdings</vt:lpstr>
      <vt:lpstr>Arial</vt:lpstr>
      <vt:lpstr>Black</vt:lpstr>
      <vt:lpstr>JavaScript - language</vt:lpstr>
      <vt:lpstr>Download</vt:lpstr>
      <vt:lpstr>Requirements</vt:lpstr>
      <vt:lpstr>Overview</vt:lpstr>
      <vt:lpstr>JavaScript</vt:lpstr>
      <vt:lpstr>JavaScript</vt:lpstr>
      <vt:lpstr>Client-side</vt:lpstr>
      <vt:lpstr>Server-side</vt:lpstr>
      <vt:lpstr>History</vt:lpstr>
      <vt:lpstr>ECMAScript</vt:lpstr>
      <vt:lpstr>ECMAScript</vt:lpstr>
      <vt:lpstr>ECMAScript</vt:lpstr>
      <vt:lpstr>JavaScript</vt:lpstr>
      <vt:lpstr>Starting point:</vt:lpstr>
      <vt:lpstr> What is JavaScript? </vt:lpstr>
      <vt:lpstr> Browser Console  </vt:lpstr>
      <vt:lpstr>Your First JavaScript Program  </vt:lpstr>
      <vt:lpstr>PowerPoint Presentation</vt:lpstr>
      <vt:lpstr>Three Layers of the Web  </vt:lpstr>
      <vt:lpstr>Keep all of these layers separate</vt:lpstr>
      <vt:lpstr>Tutorial</vt:lpstr>
      <vt:lpstr>Download</vt:lpstr>
      <vt:lpstr>PowerPoint Presentation</vt:lpstr>
      <vt:lpstr>PowerPoint Presentation</vt:lpstr>
      <vt:lpstr>PowerPoint Presentation</vt:lpstr>
      <vt:lpstr>PowerPoint Presentation</vt:lpstr>
      <vt:lpstr>PowerPoint Presentation</vt:lpstr>
      <vt:lpstr>Exercise 1</vt:lpstr>
      <vt:lpstr>Exercise 1</vt:lpstr>
      <vt:lpstr>PowerPoint Presentation</vt:lpstr>
      <vt:lpstr>PowerPoint Presentation</vt:lpstr>
      <vt:lpstr>PowerPoint Presentation</vt:lpstr>
      <vt:lpstr>PowerPoint Presentation</vt:lpstr>
      <vt:lpstr>PowerPoint Presentation</vt:lpstr>
      <vt:lpstr>Variables</vt:lpstr>
      <vt:lpstr>Variables</vt:lpstr>
      <vt:lpstr>Variables</vt:lpstr>
      <vt:lpstr>Identifiers</vt:lpstr>
      <vt:lpstr>Types</vt:lpstr>
      <vt:lpstr>Built-in values</vt:lpstr>
      <vt:lpstr>Conditionals</vt:lpstr>
      <vt:lpstr>“”   vs   ‘’</vt:lpstr>
      <vt:lpstr>Conditionals</vt:lpstr>
      <vt:lpstr>Conditionals</vt:lpstr>
      <vt:lpstr>Truthy   Falsy</vt:lpstr>
      <vt:lpstr>PowerPoint Presentation</vt:lpstr>
      <vt:lpstr>== vs ===</vt:lpstr>
      <vt:lpstr>Conditionals</vt:lpstr>
      <vt:lpstr>Example</vt:lpstr>
      <vt:lpstr>Infix operators same as Java</vt:lpstr>
      <vt:lpstr>Functions</vt:lpstr>
      <vt:lpstr>Functions = Procedure</vt:lpstr>
      <vt:lpstr>Make your own functions</vt:lpstr>
      <vt:lpstr>Use of “var”</vt:lpstr>
      <vt:lpstr>Functions</vt:lpstr>
      <vt:lpstr>Events</vt:lpstr>
      <vt:lpstr>onclick Event</vt:lpstr>
      <vt:lpstr>Exercise 2</vt:lpstr>
      <vt:lpstr>Exercise 3</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Solution</vt:lpstr>
      <vt:lpstr>PowerPoint Presentation</vt:lpstr>
      <vt:lpstr>Iterators</vt:lpstr>
      <vt:lpstr>PowerPoint Presentation</vt:lpstr>
      <vt:lpstr>Arrays</vt:lpstr>
      <vt:lpstr>Arrays</vt:lpstr>
      <vt:lpstr>Arrays</vt:lpstr>
      <vt:lpstr>Objects</vt:lpstr>
      <vt:lpstr>Objects</vt:lpstr>
      <vt:lpstr>Associative Array / Dictionary</vt:lpstr>
      <vt:lpstr>JSON</vt:lpstr>
      <vt:lpstr>PowerPoint Presentation</vt:lpstr>
      <vt:lpstr>JSON</vt:lpstr>
      <vt:lpstr>PowerPoint Presentation</vt:lpstr>
      <vt:lpstr>Valid JSON </vt:lpstr>
      <vt:lpstr>JSON</vt:lpstr>
      <vt:lpstr>JSON.parse( )</vt:lpstr>
      <vt:lpstr>JSON.stringify( )</vt:lpstr>
      <vt:lpstr>Debugging in Chrome</vt:lpstr>
      <vt:lpstr>PowerPoint Presentation</vt:lpstr>
      <vt:lpstr>Node.js provides a JavaScript runtime environment </vt:lpstr>
      <vt:lpstr>Goals</vt:lpstr>
      <vt:lpstr>Applications</vt:lpstr>
      <vt:lpstr>History</vt:lpstr>
      <vt:lpstr>Utilities</vt:lpstr>
      <vt:lpstr>Opdracht Node</vt:lpstr>
      <vt:lpstr>Opdracht Node</vt:lpstr>
      <vt:lpstr>Readme</vt:lpstr>
      <vt:lpstr>Package.json</vt:lpstr>
      <vt:lpstr>Step 1</vt:lpstr>
      <vt:lpstr>What is generated</vt:lpstr>
      <vt:lpstr>PowerPoint Presentation</vt:lpstr>
      <vt:lpstr>Step 2 Use the dependency</vt:lpstr>
      <vt:lpstr>PowerPoint Presentation</vt:lpstr>
      <vt:lpstr>Step 3</vt:lpstr>
      <vt:lpstr>Step 4 Execute script</vt:lpstr>
      <vt:lpstr>PowerPoint Presentation</vt:lpstr>
      <vt:lpstr>Exercise create REST-API</vt:lpstr>
      <vt:lpstr>PowerPoint Presentation</vt:lpstr>
      <vt:lpstr>PowerPoint Presentation</vt:lpstr>
      <vt:lpstr>Building blocks</vt:lpstr>
      <vt:lpstr>Send a Request To a Server?</vt:lpstr>
      <vt:lpstr>Async Programming</vt:lpstr>
      <vt:lpstr>What is HTTP?</vt:lpstr>
      <vt:lpstr>HTTP Methods</vt:lpstr>
      <vt:lpstr>GET Method</vt:lpstr>
      <vt:lpstr>POST Method</vt:lpstr>
      <vt:lpstr>HTTP Request Methods</vt:lpstr>
      <vt:lpstr>Sync vs Async Programming</vt:lpstr>
      <vt:lpstr>Async Programming</vt:lpstr>
      <vt:lpstr>Send a Request To a Server?</vt:lpstr>
      <vt:lpstr>PowerPoint Presentation</vt:lpstr>
      <vt:lpstr>Synchronous GET</vt:lpstr>
      <vt:lpstr>Synchronous</vt:lpstr>
      <vt:lpstr>Synchronous POST</vt:lpstr>
      <vt:lpstr>PowerPoint Presentation</vt:lpstr>
      <vt:lpstr>Async POST JSON</vt:lpstr>
      <vt:lpstr>See also</vt:lpstr>
    </vt:vector>
  </TitlesOfParts>
  <LinksUpToDate>false</LinksUpToDate>
  <SharedDoc>false</SharedDoc>
  <HyperlinksChanged>false</HyperlinksChanged>
  <AppVersion>15.0034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JavaScript - language</dc:title>
  <cp:lastModifiedBy>Eijgermans, Peter</cp:lastModifiedBy>
  <cp:revision>85</cp:revision>
  <dcterms:modified xsi:type="dcterms:W3CDTF">2018-07-13T07:10:28Z</dcterms:modified>
</cp:coreProperties>
</file>